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  <p:sldMasterId id="2147483660" r:id="rId5"/>
  </p:sldMasterIdLst>
  <p:notesMasterIdLst>
    <p:notesMasterId r:id="rId19"/>
  </p:notesMasterIdLst>
  <p:sldIdLst>
    <p:sldId id="256" r:id="rId6"/>
    <p:sldId id="263" r:id="rId7"/>
    <p:sldId id="266" r:id="rId8"/>
    <p:sldId id="308" r:id="rId9"/>
    <p:sldId id="309" r:id="rId10"/>
    <p:sldId id="300" r:id="rId11"/>
    <p:sldId id="305" r:id="rId12"/>
    <p:sldId id="306" r:id="rId13"/>
    <p:sldId id="310" r:id="rId14"/>
    <p:sldId id="285" r:id="rId15"/>
    <p:sldId id="286" r:id="rId16"/>
    <p:sldId id="288" r:id="rId17"/>
    <p:sldId id="304" r:id="rId18"/>
  </p:sldIdLst>
  <p:sldSz cx="18288000" cy="10287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Open Sans" panose="020B060402020202020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31" autoAdjust="0"/>
    <p:restoredTop sz="90204" autoAdjust="0"/>
  </p:normalViewPr>
  <p:slideViewPr>
    <p:cSldViewPr>
      <p:cViewPr varScale="1">
        <p:scale>
          <a:sx n="49" d="100"/>
          <a:sy n="49" d="100"/>
        </p:scale>
        <p:origin x="710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2" d="100"/>
          <a:sy n="62" d="100"/>
        </p:scale>
        <p:origin x="3154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7.fntdata"/><Relationship Id="rId3" Type="http://schemas.openxmlformats.org/officeDocument/2006/relationships/customXml" Target="../customXml/item3.xml"/><Relationship Id="rId21" Type="http://schemas.openxmlformats.org/officeDocument/2006/relationships/font" Target="fonts/font2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6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font" Target="fonts/font1.fntdata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5.fntdata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4.fntdata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C10885-B7FD-45DC-AB58-E1A8AE6F559A}" type="datetimeFigureOut">
              <a:rPr lang="bg-BG" smtClean="0"/>
              <a:t>5.5.2026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C0F00C-3871-4B22-ACA4-4FFF527EDDE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58767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0F00C-3871-4B22-ACA4-4FFF527EDDE0}" type="slidenum">
              <a:rPr lang="bg-BG" smtClean="0"/>
              <a:t>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168275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0F00C-3871-4B22-ACA4-4FFF527EDDE0}" type="slidenum">
              <a:rPr lang="bg-BG" smtClean="0"/>
              <a:t>12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706635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0F00C-3871-4B22-ACA4-4FFF527EDDE0}" type="slidenum">
              <a:rPr lang="bg-BG" smtClean="0"/>
              <a:t>13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83745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0F00C-3871-4B22-ACA4-4FFF527EDDE0}" type="slidenum">
              <a:rPr lang="bg-BG" smtClean="0"/>
              <a:t>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78574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0F00C-3871-4B22-ACA4-4FFF527EDDE0}" type="slidenum">
              <a:rPr lang="bg-BG" smtClean="0"/>
              <a:t>5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542277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0F00C-3871-4B22-ACA4-4FFF527EDDE0}" type="slidenum">
              <a:rPr lang="bg-BG" smtClean="0"/>
              <a:t>6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212218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0F00C-3871-4B22-ACA4-4FFF527EDDE0}" type="slidenum">
              <a:rPr lang="bg-BG" smtClean="0"/>
              <a:t>7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636530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0F00C-3871-4B22-ACA4-4FFF527EDDE0}" type="slidenum">
              <a:rPr lang="bg-BG" smtClean="0"/>
              <a:t>8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295053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0F00C-3871-4B22-ACA4-4FFF527EDDE0}" type="slidenum">
              <a:rPr lang="bg-BG" smtClean="0"/>
              <a:t>9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261790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0F00C-3871-4B22-ACA4-4FFF527EDDE0}" type="slidenum">
              <a:rPr lang="bg-BG" smtClean="0"/>
              <a:t>10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802197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0F00C-3871-4B22-ACA4-4FFF527EDDE0}" type="slidenum">
              <a:rPr lang="bg-BG" smtClean="0"/>
              <a:t>11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09158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D4BDF697-728F-4053-A657-99920006415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86000" y="1729525"/>
            <a:ext cx="17312400" cy="8069774"/>
          </a:xfrm>
          <a:custGeom>
            <a:avLst/>
            <a:gdLst>
              <a:gd name="connsiteX0" fmla="*/ 3638 w 11541600"/>
              <a:gd name="connsiteY0" fmla="*/ 0 h 5379849"/>
              <a:gd name="connsiteX1" fmla="*/ 6633 w 11541600"/>
              <a:gd name="connsiteY1" fmla="*/ 0 h 5379849"/>
              <a:gd name="connsiteX2" fmla="*/ 45496 w 11541600"/>
              <a:gd name="connsiteY2" fmla="*/ 37806 h 5379849"/>
              <a:gd name="connsiteX3" fmla="*/ 936119 w 11541600"/>
              <a:gd name="connsiteY3" fmla="*/ 194964 h 5379849"/>
              <a:gd name="connsiteX4" fmla="*/ 11023851 w 11541600"/>
              <a:gd name="connsiteY4" fmla="*/ 194964 h 5379849"/>
              <a:gd name="connsiteX5" fmla="*/ 11023858 w 11541600"/>
              <a:gd name="connsiteY5" fmla="*/ 194965 h 5379849"/>
              <a:gd name="connsiteX6" fmla="*/ 11225413 w 11541600"/>
              <a:gd name="connsiteY6" fmla="*/ 194965 h 5379849"/>
              <a:gd name="connsiteX7" fmla="*/ 11517895 w 11541600"/>
              <a:gd name="connsiteY7" fmla="*/ 388848 h 5379849"/>
              <a:gd name="connsiteX8" fmla="*/ 11541600 w 11541600"/>
              <a:gd name="connsiteY8" fmla="*/ 506236 h 5379849"/>
              <a:gd name="connsiteX9" fmla="*/ 11541600 w 11541600"/>
              <a:gd name="connsiteY9" fmla="*/ 5077441 h 5379849"/>
              <a:gd name="connsiteX10" fmla="*/ 11528572 w 11541600"/>
              <a:gd name="connsiteY10" fmla="*/ 5163593 h 5379849"/>
              <a:gd name="connsiteX11" fmla="*/ 11348962 w 11541600"/>
              <a:gd name="connsiteY11" fmla="*/ 5361689 h 5379849"/>
              <a:gd name="connsiteX12" fmla="*/ 11290471 w 11541600"/>
              <a:gd name="connsiteY12" fmla="*/ 5379849 h 5379849"/>
              <a:gd name="connsiteX13" fmla="*/ 6355580 w 11541600"/>
              <a:gd name="connsiteY13" fmla="*/ 5379849 h 5379849"/>
              <a:gd name="connsiteX14" fmla="*/ 6355580 w 11541600"/>
              <a:gd name="connsiteY14" fmla="*/ 5379848 h 5379849"/>
              <a:gd name="connsiteX15" fmla="*/ 0 w 11541600"/>
              <a:gd name="connsiteY15" fmla="*/ 5379848 h 5379849"/>
              <a:gd name="connsiteX16" fmla="*/ 0 w 11541600"/>
              <a:gd name="connsiteY16" fmla="*/ 92585 h 5379849"/>
              <a:gd name="connsiteX17" fmla="*/ 3638 w 11541600"/>
              <a:gd name="connsiteY17" fmla="*/ 96124 h 5379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541600" h="5379849">
                <a:moveTo>
                  <a:pt x="3638" y="0"/>
                </a:moveTo>
                <a:lnTo>
                  <a:pt x="6633" y="0"/>
                </a:lnTo>
                <a:lnTo>
                  <a:pt x="45496" y="37806"/>
                </a:lnTo>
                <a:cubicBezTo>
                  <a:pt x="175595" y="129375"/>
                  <a:pt x="525189" y="194964"/>
                  <a:pt x="936119" y="194964"/>
                </a:cubicBezTo>
                <a:lnTo>
                  <a:pt x="11023851" y="194964"/>
                </a:lnTo>
                <a:lnTo>
                  <a:pt x="11023858" y="194965"/>
                </a:lnTo>
                <a:lnTo>
                  <a:pt x="11225413" y="194965"/>
                </a:lnTo>
                <a:cubicBezTo>
                  <a:pt x="11356879" y="194965"/>
                  <a:pt x="11469701" y="274921"/>
                  <a:pt x="11517895" y="388848"/>
                </a:cubicBezTo>
                <a:lnTo>
                  <a:pt x="11541600" y="506236"/>
                </a:lnTo>
                <a:lnTo>
                  <a:pt x="11541600" y="5077441"/>
                </a:lnTo>
                <a:lnTo>
                  <a:pt x="11528572" y="5163593"/>
                </a:lnTo>
                <a:cubicBezTo>
                  <a:pt x="11500744" y="5253045"/>
                  <a:pt x="11434407" y="5325544"/>
                  <a:pt x="11348962" y="5361689"/>
                </a:cubicBezTo>
                <a:lnTo>
                  <a:pt x="11290471" y="5379849"/>
                </a:lnTo>
                <a:lnTo>
                  <a:pt x="6355580" y="5379849"/>
                </a:lnTo>
                <a:lnTo>
                  <a:pt x="6355580" y="5379848"/>
                </a:lnTo>
                <a:lnTo>
                  <a:pt x="0" y="5379848"/>
                </a:lnTo>
                <a:lnTo>
                  <a:pt x="0" y="92585"/>
                </a:lnTo>
                <a:lnTo>
                  <a:pt x="3638" y="96124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2772000" tIns="0" bIns="0" anchor="ctr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992599" y="2860289"/>
            <a:ext cx="9766361" cy="2024012"/>
          </a:xfrm>
        </p:spPr>
        <p:txBody>
          <a:bodyPr anchor="b" anchorCtr="0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AC94AE2-72B5-46A2-9147-CF5759C77D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92600" y="5143500"/>
            <a:ext cx="5670000" cy="486000"/>
          </a:xfrm>
        </p:spPr>
        <p:txBody>
          <a:bodyPr/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place and date</a:t>
            </a:r>
          </a:p>
        </p:txBody>
      </p:sp>
      <p:sp>
        <p:nvSpPr>
          <p:cNvPr id="17" name="Date Placeholder 16" hidden="1">
            <a:extLst>
              <a:ext uri="{FF2B5EF4-FFF2-40B4-BE49-F238E27FC236}">
                <a16:creationId xmlns:a16="http://schemas.microsoft.com/office/drawing/2014/main" id="{98AEDA8E-14AA-492A-8FCB-AAC5E36A639C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/>
            </a:lvl1pPr>
          </a:lstStyle>
          <a:p>
            <a:endParaRPr lang="en-GB" dirty="0"/>
          </a:p>
        </p:txBody>
      </p:sp>
      <p:sp>
        <p:nvSpPr>
          <p:cNvPr id="18" name="Footer Placeholder 17" hidden="1">
            <a:extLst>
              <a:ext uri="{FF2B5EF4-FFF2-40B4-BE49-F238E27FC236}">
                <a16:creationId xmlns:a16="http://schemas.microsoft.com/office/drawing/2014/main" id="{1F4E767D-83C3-4742-ACDC-F1302711F53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9" name="Slide Number Placeholder 18" hidden="1">
            <a:extLst>
              <a:ext uri="{FF2B5EF4-FFF2-40B4-BE49-F238E27FC236}">
                <a16:creationId xmlns:a16="http://schemas.microsoft.com/office/drawing/2014/main" id="{704230D5-82F3-4C8D-820A-38DD7770A39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>
                <a:noFill/>
              </a:defRPr>
            </a:lvl1pPr>
          </a:lstStyle>
          <a:p>
            <a:r>
              <a:rPr lang="en-GB" dirty="0"/>
              <a:t>0	0</a:t>
            </a:r>
          </a:p>
        </p:txBody>
      </p:sp>
      <p:pic>
        <p:nvPicPr>
          <p:cNvPr id="4" name="Logo Nestle">
            <a:extLst>
              <a:ext uri="{FF2B5EF4-FFF2-40B4-BE49-F238E27FC236}">
                <a16:creationId xmlns:a16="http://schemas.microsoft.com/office/drawing/2014/main" id="{0ED86401-AB41-4CB3-A5BF-E3B8ECCF93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48" y="394519"/>
            <a:ext cx="4149207" cy="1105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7194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12C559E-3453-4A1B-B0E0-CE4BF2641F6A}"/>
              </a:ext>
            </a:extLst>
          </p:cNvPr>
          <p:cNvSpPr/>
          <p:nvPr userDrawn="1"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000" rIns="108000" bIns="54000" rtlCol="0" anchor="ctr"/>
          <a:lstStyle/>
          <a:p>
            <a:pPr algn="ctr"/>
            <a:endParaRPr lang="en-GB" sz="3000" noProof="0" dirty="0" err="1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0F96E2C-6FA7-4831-B34E-08DEA8027A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5999" y="2374108"/>
            <a:ext cx="17311463" cy="7424738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150">
                <a:noFill/>
              </a:defRPr>
            </a:lvl1pPr>
          </a:lstStyle>
          <a:p>
            <a:pPr lvl="0"/>
            <a:r>
              <a:rPr lang="en-GB" dirty="0"/>
              <a:t>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AB18F0E-758A-42F2-AF69-019A405FF0F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992599" y="2860289"/>
            <a:ext cx="9766361" cy="2024012"/>
          </a:xfrm>
        </p:spPr>
        <p:txBody>
          <a:bodyPr anchor="b" anchorCtr="0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5CCE9005-9841-4428-B810-E333EE2B40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92600" y="5146200"/>
            <a:ext cx="8910000" cy="486000"/>
          </a:xfrm>
        </p:spPr>
        <p:txBody>
          <a:bodyPr/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place and date</a:t>
            </a:r>
          </a:p>
        </p:txBody>
      </p:sp>
      <p:sp>
        <p:nvSpPr>
          <p:cNvPr id="15" name="Date Placeholder 16" hidden="1">
            <a:extLst>
              <a:ext uri="{FF2B5EF4-FFF2-40B4-BE49-F238E27FC236}">
                <a16:creationId xmlns:a16="http://schemas.microsoft.com/office/drawing/2014/main" id="{0E8FF565-412C-4CA6-B116-80175BDEE678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/>
            </a:lvl1pPr>
          </a:lstStyle>
          <a:p>
            <a:endParaRPr lang="en-GB" dirty="0"/>
          </a:p>
        </p:txBody>
      </p:sp>
      <p:sp>
        <p:nvSpPr>
          <p:cNvPr id="16" name="Footer Placeholder 17" hidden="1">
            <a:extLst>
              <a:ext uri="{FF2B5EF4-FFF2-40B4-BE49-F238E27FC236}">
                <a16:creationId xmlns:a16="http://schemas.microsoft.com/office/drawing/2014/main" id="{13642CD1-2AD7-4566-A365-2BA8BBEF4AA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7" name="Slide Number Placeholder 18" hidden="1">
            <a:extLst>
              <a:ext uri="{FF2B5EF4-FFF2-40B4-BE49-F238E27FC236}">
                <a16:creationId xmlns:a16="http://schemas.microsoft.com/office/drawing/2014/main" id="{05C249DF-050D-49B0-8A8B-4C4DD26EE5E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>
                <a:noFill/>
              </a:defRPr>
            </a:lvl1pPr>
          </a:lstStyle>
          <a:p>
            <a:r>
              <a:rPr lang="en-GB" dirty="0"/>
              <a:t>0	0</a:t>
            </a:r>
          </a:p>
        </p:txBody>
      </p:sp>
      <p:pic>
        <p:nvPicPr>
          <p:cNvPr id="10" name="Logo Nestle">
            <a:extLst>
              <a:ext uri="{FF2B5EF4-FFF2-40B4-BE49-F238E27FC236}">
                <a16:creationId xmlns:a16="http://schemas.microsoft.com/office/drawing/2014/main" id="{4C57929A-6377-4154-A6A8-00F16D99D6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48" y="394519"/>
            <a:ext cx="4149207" cy="1105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0041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E76D535-3894-4C89-ACB9-1A6F046D1C3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18288000" cy="10287000"/>
          </a:xfrm>
          <a:solidFill>
            <a:schemeClr val="tx2"/>
          </a:solidFill>
        </p:spPr>
        <p:txBody>
          <a:bodyPr tIns="7200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e-DE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0D337FA-DA46-47B5-8029-9B295D76F8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25000" y="4097300"/>
            <a:ext cx="10033200" cy="966600"/>
          </a:xfrm>
        </p:spPr>
        <p:txBody>
          <a:bodyPr anchor="t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5CCE9005-9841-4428-B810-E333EE2B40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25000" y="5343300"/>
            <a:ext cx="4951800" cy="3672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place and date</a:t>
            </a:r>
          </a:p>
        </p:txBody>
      </p:sp>
      <p:sp>
        <p:nvSpPr>
          <p:cNvPr id="15" name="Date Placeholder 16">
            <a:extLst>
              <a:ext uri="{FF2B5EF4-FFF2-40B4-BE49-F238E27FC236}">
                <a16:creationId xmlns:a16="http://schemas.microsoft.com/office/drawing/2014/main" id="{0E8FF565-412C-4CA6-B116-80175BDEE678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/>
            </a:lvl1pPr>
          </a:lstStyle>
          <a:p>
            <a:endParaRPr lang="en-GB" dirty="0"/>
          </a:p>
        </p:txBody>
      </p:sp>
      <p:sp>
        <p:nvSpPr>
          <p:cNvPr id="16" name="Footer Placeholder 17">
            <a:extLst>
              <a:ext uri="{FF2B5EF4-FFF2-40B4-BE49-F238E27FC236}">
                <a16:creationId xmlns:a16="http://schemas.microsoft.com/office/drawing/2014/main" id="{13642CD1-2AD7-4566-A365-2BA8BBEF4AA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7" name="Slide Number Placeholder 18">
            <a:extLst>
              <a:ext uri="{FF2B5EF4-FFF2-40B4-BE49-F238E27FC236}">
                <a16:creationId xmlns:a16="http://schemas.microsoft.com/office/drawing/2014/main" id="{05C249DF-050D-49B0-8A8B-4C4DD26EE5E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>
                <a:noFill/>
              </a:defRPr>
            </a:lvl1pPr>
          </a:lstStyle>
          <a:p>
            <a:r>
              <a:rPr lang="en-GB" dirty="0"/>
              <a:t>0	0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E22FA968-6291-4755-B5CE-813964D4BFC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6000" y="394200"/>
            <a:ext cx="4147200" cy="1107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50">
                <a:noFill/>
              </a:defRPr>
            </a:lvl1pPr>
          </a:lstStyle>
          <a:p>
            <a:pPr lvl="0"/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923568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59B0D92-C137-4E19-AA52-867879D83F14}"/>
              </a:ext>
            </a:extLst>
          </p:cNvPr>
          <p:cNvSpPr/>
          <p:nvPr userDrawn="1"/>
        </p:nvSpPr>
        <p:spPr>
          <a:xfrm>
            <a:off x="-4872259" y="3404111"/>
            <a:ext cx="3971429" cy="10317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000" rIns="108000" bIns="54000"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500" noProof="0" dirty="0" err="1">
                <a:solidFill>
                  <a:schemeClr val="tx1"/>
                </a:solidFill>
                <a:latin typeface="Nestle_ScriptARA" panose="00000500000000000000" pitchFamily="2" charset="0"/>
                <a:cs typeface="Nestle_ScriptARA" panose="00000500000000000000" pitchFamily="2" charset="0"/>
              </a:rPr>
              <a:t>ScriptARA</a:t>
            </a:r>
            <a:r>
              <a:rPr lang="en-GB" sz="1500" noProof="0" dirty="0">
                <a:solidFill>
                  <a:schemeClr val="tx1"/>
                </a:solidFill>
                <a:latin typeface="Nestle_ScriptARA" panose="00000500000000000000" pitchFamily="2" charset="0"/>
                <a:cs typeface="Nestle_ScriptARA" panose="00000500000000000000" pitchFamily="2" charset="0"/>
              </a:rPr>
              <a:t> text for embedding</a:t>
            </a:r>
          </a:p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500" noProof="0" dirty="0" err="1">
                <a:solidFill>
                  <a:schemeClr val="tx1"/>
                </a:solidFill>
                <a:latin typeface="Nestle_ScriptCYR" panose="00000500000000000000" pitchFamily="2" charset="0"/>
                <a:cs typeface="Nestle_ScriptCYR" panose="00000500000000000000" pitchFamily="2" charset="0"/>
              </a:rPr>
              <a:t>ScriptCYR</a:t>
            </a:r>
            <a:r>
              <a:rPr lang="en-GB" sz="1500" noProof="0" dirty="0">
                <a:solidFill>
                  <a:schemeClr val="tx1"/>
                </a:solidFill>
                <a:latin typeface="Nestle_ScriptCYR" panose="00000500000000000000" pitchFamily="2" charset="0"/>
                <a:cs typeface="Nestle_ScriptCYR" panose="00000500000000000000" pitchFamily="2" charset="0"/>
              </a:rPr>
              <a:t> text for embedding</a:t>
            </a:r>
          </a:p>
          <a:p>
            <a:pPr algn="ctr"/>
            <a:r>
              <a:rPr lang="en-GB" sz="1500" noProof="0" dirty="0" err="1">
                <a:solidFill>
                  <a:schemeClr val="tx1"/>
                </a:solidFill>
                <a:latin typeface="Nestle_ScriptEUR" panose="00000500000000000000" pitchFamily="2" charset="0"/>
                <a:cs typeface="Nestle_ScriptEUR" panose="00000500000000000000" pitchFamily="2" charset="0"/>
              </a:rPr>
              <a:t>ScriptEUR</a:t>
            </a:r>
            <a:r>
              <a:rPr lang="en-GB" sz="1500" noProof="0" dirty="0">
                <a:solidFill>
                  <a:schemeClr val="tx1"/>
                </a:solidFill>
                <a:latin typeface="Nestle_ScriptEUR" panose="00000500000000000000" pitchFamily="2" charset="0"/>
                <a:cs typeface="Nestle_ScriptEUR" panose="00000500000000000000" pitchFamily="2" charset="0"/>
              </a:rPr>
              <a:t> text for embedding</a:t>
            </a:r>
          </a:p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500" noProof="0" dirty="0" err="1">
                <a:solidFill>
                  <a:schemeClr val="tx1"/>
                </a:solidFill>
                <a:latin typeface="Nestle_ScriptGRK" panose="00000500000000000000" pitchFamily="2" charset="0"/>
                <a:cs typeface="Nestle_ScriptGRK" panose="00000500000000000000" pitchFamily="2" charset="0"/>
              </a:rPr>
              <a:t>ScriptGRK</a:t>
            </a:r>
            <a:r>
              <a:rPr lang="en-GB" sz="1500" noProof="0" dirty="0">
                <a:solidFill>
                  <a:schemeClr val="tx1"/>
                </a:solidFill>
                <a:latin typeface="Nestle_ScriptGRK" panose="00000500000000000000" pitchFamily="2" charset="0"/>
                <a:cs typeface="Nestle_ScriptGRK" panose="00000500000000000000" pitchFamily="2" charset="0"/>
              </a:rPr>
              <a:t> text for embedding</a:t>
            </a:r>
          </a:p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500" noProof="0" dirty="0" err="1">
                <a:solidFill>
                  <a:schemeClr val="tx1"/>
                </a:solidFill>
                <a:latin typeface="Nestle_ScriptVIT" panose="00000500000000000000" pitchFamily="2" charset="0"/>
                <a:cs typeface="Nestle_ScriptVIT" panose="00000500000000000000" pitchFamily="2" charset="0"/>
              </a:rPr>
              <a:t>ScriptVIT</a:t>
            </a:r>
            <a:r>
              <a:rPr lang="en-GB" sz="1500" noProof="0" dirty="0">
                <a:solidFill>
                  <a:schemeClr val="tx1"/>
                </a:solidFill>
                <a:latin typeface="Nestle_ScriptVIT" panose="00000500000000000000" pitchFamily="2" charset="0"/>
                <a:cs typeface="Nestle_ScriptVIT" panose="00000500000000000000" pitchFamily="2" charset="0"/>
              </a:rPr>
              <a:t> text for embedding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2570400"/>
            <a:ext cx="16993800" cy="675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0D32C4-A236-4C1F-9366-12620F9CE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9F41-7C5F-4CE3-9AF7-0D00511247D1}" type="datetime3">
              <a:rPr lang="en-GB" smtClean="0"/>
              <a:pPr/>
              <a:t>5 May, 2026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6A133E-B9C0-4FC3-BE79-ECDCC1FAD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5AEC23-1AC4-4464-8BE1-F792C9247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D320-0145-465E-81D8-601FAF273452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30B67F2-E91D-495D-A253-ABC2AFE10F3A}"/>
              </a:ext>
            </a:extLst>
          </p:cNvPr>
          <p:cNvGrpSpPr/>
          <p:nvPr userDrawn="1"/>
        </p:nvGrpSpPr>
        <p:grpSpPr>
          <a:xfrm>
            <a:off x="-4872259" y="3286126"/>
            <a:ext cx="3971429" cy="1271429"/>
            <a:chOff x="-3248173" y="2190750"/>
            <a:chExt cx="2647619" cy="847619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79AF577-67E1-4DB0-B1F1-75866A7394C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3248173" y="2190750"/>
              <a:ext cx="2647619" cy="847619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AB8B7C3-BA02-4B97-A8F3-07D928ABEF74}"/>
                </a:ext>
              </a:extLst>
            </p:cNvPr>
            <p:cNvSpPr/>
            <p:nvPr/>
          </p:nvSpPr>
          <p:spPr>
            <a:xfrm>
              <a:off x="-3248173" y="2190750"/>
              <a:ext cx="1956701" cy="322075"/>
            </a:xfrm>
            <a:prstGeom prst="rect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GB" sz="3000" dirty="0" err="1">
                <a:latin typeface="+mj-lt"/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3EB14D73-B6C0-4050-8D9F-69D1D6EFBAB7}"/>
              </a:ext>
            </a:extLst>
          </p:cNvPr>
          <p:cNvSpPr/>
          <p:nvPr userDrawn="1"/>
        </p:nvSpPr>
        <p:spPr>
          <a:xfrm>
            <a:off x="-4872260" y="0"/>
            <a:ext cx="4438650" cy="2764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2000" tIns="162000" rIns="162000" bIns="16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  <a:latin typeface="+mj-lt"/>
              </a:rPr>
              <a:t>To highlight certain parts of the text please go to the ribbon and choose…</a:t>
            </a:r>
          </a:p>
          <a:p>
            <a:pPr>
              <a:lnSpc>
                <a:spcPct val="90000"/>
              </a:lnSpc>
            </a:pPr>
            <a:endParaRPr lang="en-GB" sz="2400" dirty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  <a:latin typeface="+mj-lt"/>
              </a:rPr>
              <a:t>Nestlé Brush</a:t>
            </a:r>
          </a:p>
          <a:p>
            <a:pPr>
              <a:lnSpc>
                <a:spcPct val="90000"/>
              </a:lnSpc>
            </a:pPr>
            <a:endParaRPr lang="en-GB" sz="2400" dirty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  <a:latin typeface="Nestle_Brush" panose="00000500000000000000" pitchFamily="2" charset="0"/>
              </a:rPr>
              <a:t>EXAMPLE OF </a:t>
            </a:r>
            <a:br>
              <a:rPr lang="en-GB" sz="2400" dirty="0">
                <a:solidFill>
                  <a:schemeClr val="tx1"/>
                </a:solidFill>
                <a:latin typeface="Nestle_Brush" panose="00000500000000000000" pitchFamily="2" charset="0"/>
              </a:rPr>
            </a:br>
            <a:r>
              <a:rPr lang="en-GB" sz="2400" dirty="0">
                <a:solidFill>
                  <a:schemeClr val="tx1"/>
                </a:solidFill>
                <a:latin typeface="Nestle_Brush" panose="00000500000000000000" pitchFamily="2" charset="0"/>
              </a:rPr>
              <a:t>HIGHLIGHTED TEXT</a:t>
            </a:r>
          </a:p>
        </p:txBody>
      </p:sp>
    </p:spTree>
    <p:extLst>
      <p:ext uri="{BB962C8B-B14F-4D97-AF65-F5344CB8AC3E}">
        <p14:creationId xmlns:p14="http://schemas.microsoft.com/office/powerpoint/2010/main" val="874143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4">
          <p15:clr>
            <a:srgbClr val="F26B43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2570401"/>
            <a:ext cx="7873200" cy="67498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9766800" y="2570401"/>
            <a:ext cx="7873200" cy="67498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4EDE425-9F1D-4011-B8D1-936028166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9F41-7C5F-4CE3-9AF7-0D00511247D1}" type="datetime3">
              <a:rPr lang="en-GB" smtClean="0"/>
              <a:pPr/>
              <a:t>5 May, 2026</a:t>
            </a:fld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BD7E31B-8FA5-4D3A-BB52-85E4D22B7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B1335CB-A823-4D49-A875-90100CC7D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D320-0145-465E-81D8-601FAF273452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90D155B-64BE-4BA6-BBE2-AB77226A334F}"/>
              </a:ext>
            </a:extLst>
          </p:cNvPr>
          <p:cNvGrpSpPr/>
          <p:nvPr userDrawn="1"/>
        </p:nvGrpSpPr>
        <p:grpSpPr>
          <a:xfrm>
            <a:off x="-4872259" y="3286126"/>
            <a:ext cx="3971429" cy="1271429"/>
            <a:chOff x="-3248173" y="2190750"/>
            <a:chExt cx="2647619" cy="847619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AB25229-2EB9-475D-9DC5-E23CC99A9A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3248173" y="2190750"/>
              <a:ext cx="2647619" cy="847619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253EDBB-F956-4E14-B966-B51860A0953E}"/>
                </a:ext>
              </a:extLst>
            </p:cNvPr>
            <p:cNvSpPr/>
            <p:nvPr/>
          </p:nvSpPr>
          <p:spPr>
            <a:xfrm>
              <a:off x="-3248173" y="2190750"/>
              <a:ext cx="1956701" cy="322075"/>
            </a:xfrm>
            <a:prstGeom prst="rect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GB" sz="3000" dirty="0" err="1">
                <a:latin typeface="+mj-lt"/>
              </a:endParaRP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82F18218-30E7-4FC7-AC65-080C8FF7598E}"/>
              </a:ext>
            </a:extLst>
          </p:cNvPr>
          <p:cNvSpPr/>
          <p:nvPr userDrawn="1"/>
        </p:nvSpPr>
        <p:spPr>
          <a:xfrm>
            <a:off x="-4872260" y="0"/>
            <a:ext cx="4438650" cy="2764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2000" tIns="162000" rIns="162000" bIns="16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  <a:latin typeface="+mj-lt"/>
              </a:rPr>
              <a:t>To highlight certain parts of the text please go to the ribbon and choose…</a:t>
            </a:r>
          </a:p>
          <a:p>
            <a:pPr>
              <a:lnSpc>
                <a:spcPct val="90000"/>
              </a:lnSpc>
            </a:pPr>
            <a:endParaRPr lang="en-GB" sz="2400" dirty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  <a:latin typeface="+mj-lt"/>
              </a:rPr>
              <a:t>Nestlé Brush</a:t>
            </a:r>
          </a:p>
          <a:p>
            <a:pPr>
              <a:lnSpc>
                <a:spcPct val="90000"/>
              </a:lnSpc>
            </a:pPr>
            <a:endParaRPr lang="en-GB" sz="2400" dirty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  <a:latin typeface="Nestle_Brush" panose="00000500000000000000" pitchFamily="2" charset="0"/>
              </a:rPr>
              <a:t>EXAMPLE OF </a:t>
            </a:r>
            <a:br>
              <a:rPr lang="en-GB" sz="2400" dirty="0">
                <a:solidFill>
                  <a:schemeClr val="tx1"/>
                </a:solidFill>
                <a:latin typeface="Nestle_Brush" panose="00000500000000000000" pitchFamily="2" charset="0"/>
              </a:rPr>
            </a:br>
            <a:r>
              <a:rPr lang="en-GB" sz="2400" dirty="0">
                <a:solidFill>
                  <a:schemeClr val="tx1"/>
                </a:solidFill>
                <a:latin typeface="Nestle_Brush" panose="00000500000000000000" pitchFamily="2" charset="0"/>
              </a:rPr>
              <a:t>HIGHLIGHTED TEXT</a:t>
            </a:r>
          </a:p>
        </p:txBody>
      </p:sp>
    </p:spTree>
    <p:extLst>
      <p:ext uri="{BB962C8B-B14F-4D97-AF65-F5344CB8AC3E}">
        <p14:creationId xmlns:p14="http://schemas.microsoft.com/office/powerpoint/2010/main" val="25859833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4">
          <p15:clr>
            <a:srgbClr val="F26B43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FC57CF9-B089-44AD-98E2-F164E241F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9F41-7C5F-4CE3-9AF7-0D00511247D1}" type="datetime3">
              <a:rPr lang="en-GB" smtClean="0"/>
              <a:pPr/>
              <a:t>5 May, 2026</a:t>
            </a:fld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74015AB-CEFF-4C6C-8BA6-F05EF66E2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3B3F117-3916-481D-B476-CB9FEE794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D320-0145-465E-81D8-601FAF27345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67181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4">
          <p15:clr>
            <a:srgbClr val="F26B43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487740-79FA-4EC2-8742-4C8239949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9F41-7C5F-4CE3-9AF7-0D00511247D1}" type="datetime3">
              <a:rPr lang="en-GB" smtClean="0"/>
              <a:pPr/>
              <a:t>5 May, 2026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63DC15-ABD7-4D1D-8967-87C973288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153E7E-416C-4DF5-9A3D-F63161737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D320-0145-465E-81D8-601FAF27345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04876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4">
          <p15:clr>
            <a:srgbClr val="F26B43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Sh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823CE-E90C-4D9A-98B4-C6F1572E8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985A9DA-8BAE-464D-9324-4F7FC79538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2374106"/>
            <a:ext cx="17637546" cy="6979442"/>
          </a:xfrm>
          <a:custGeom>
            <a:avLst/>
            <a:gdLst>
              <a:gd name="connsiteX0" fmla="*/ 6023031 w 11758364"/>
              <a:gd name="connsiteY0" fmla="*/ 0 h 4652961"/>
              <a:gd name="connsiteX1" fmla="*/ 11451222 w 11758364"/>
              <a:gd name="connsiteY1" fmla="*/ 0 h 4652961"/>
              <a:gd name="connsiteX2" fmla="*/ 11758364 w 11758364"/>
              <a:gd name="connsiteY2" fmla="*/ 307142 h 4652961"/>
              <a:gd name="connsiteX3" fmla="*/ 11758364 w 11758364"/>
              <a:gd name="connsiteY3" fmla="*/ 4345819 h 4652961"/>
              <a:gd name="connsiteX4" fmla="*/ 11451222 w 11758364"/>
              <a:gd name="connsiteY4" fmla="*/ 4652961 h 4652961"/>
              <a:gd name="connsiteX5" fmla="*/ 6340838 w 11758364"/>
              <a:gd name="connsiteY5" fmla="*/ 4650218 h 4652961"/>
              <a:gd name="connsiteX6" fmla="*/ 6340838 w 11758364"/>
              <a:gd name="connsiteY6" fmla="*/ 4652961 h 4652961"/>
              <a:gd name="connsiteX7" fmla="*/ 0 w 11758364"/>
              <a:gd name="connsiteY7" fmla="*/ 4652961 h 4652961"/>
              <a:gd name="connsiteX8" fmla="*/ 0 w 11758364"/>
              <a:gd name="connsiteY8" fmla="*/ 1 h 4652961"/>
              <a:gd name="connsiteX9" fmla="*/ 6023031 w 11758364"/>
              <a:gd name="connsiteY9" fmla="*/ 1 h 4652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758364" h="4652961">
                <a:moveTo>
                  <a:pt x="6023031" y="0"/>
                </a:moveTo>
                <a:lnTo>
                  <a:pt x="11451222" y="0"/>
                </a:lnTo>
                <a:cubicBezTo>
                  <a:pt x="11620852" y="0"/>
                  <a:pt x="11758364" y="137512"/>
                  <a:pt x="11758364" y="307142"/>
                </a:cubicBezTo>
                <a:lnTo>
                  <a:pt x="11758364" y="4345819"/>
                </a:lnTo>
                <a:cubicBezTo>
                  <a:pt x="11758364" y="4515449"/>
                  <a:pt x="11620852" y="4652961"/>
                  <a:pt x="11451222" y="4652961"/>
                </a:cubicBezTo>
                <a:lnTo>
                  <a:pt x="6340838" y="4650218"/>
                </a:lnTo>
                <a:lnTo>
                  <a:pt x="6340838" y="4652961"/>
                </a:lnTo>
                <a:lnTo>
                  <a:pt x="0" y="4652961"/>
                </a:lnTo>
                <a:lnTo>
                  <a:pt x="0" y="1"/>
                </a:lnTo>
                <a:lnTo>
                  <a:pt x="6023031" y="1"/>
                </a:lnTo>
                <a:close/>
              </a:path>
            </a:pathLst>
          </a:custGeom>
          <a:solidFill>
            <a:srgbClr val="9CDBD9">
              <a:alpha val="20000"/>
            </a:srgbClr>
          </a:solidFill>
        </p:spPr>
        <p:txBody>
          <a:bodyPr wrap="square" lIns="432000" tIns="129600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Click to add text, change Fill color from Custom Colors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07ED77-2031-447D-8BAD-ED7514E37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9F41-7C5F-4CE3-9AF7-0D00511247D1}" type="datetime3">
              <a:rPr lang="en-GB" smtClean="0"/>
              <a:pPr/>
              <a:t>5 May, 2026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841E20-2E12-4467-8637-DBFAC1A30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3350F8-B60B-428C-B4F9-2FDCEC545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D320-0145-465E-81D8-601FAF27345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07075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4">
          <p15:clr>
            <a:srgbClr val="00000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3247-21F2-4F5E-9E0D-EDEF438CE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548" y="648000"/>
            <a:ext cx="16991999" cy="13019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2B64504-0101-4E1E-99BE-5A4324B229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5548" y="2111474"/>
            <a:ext cx="4104000" cy="457896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700">
                <a:latin typeface="Nestle_BrushAR" panose="00000500000000000000" pitchFamily="2" charset="0"/>
                <a:cs typeface="Nestle_BrushAR" panose="00000500000000000000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114555FD-642A-4ADC-8195-84B94171FDD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8000" y="2703561"/>
            <a:ext cx="4104000" cy="3186000"/>
          </a:xfrm>
        </p:spPr>
        <p:txBody>
          <a:bodyPr tIns="72000"/>
          <a:lstStyle>
            <a:lvl1pPr marL="0" indent="0" algn="ctr">
              <a:buNone/>
              <a:defRPr sz="2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2ECEC61-AB7D-419F-B622-3653B4BE775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8000" y="6155384"/>
            <a:ext cx="4078035" cy="316672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9CAD3D11-9624-4E5C-B85E-FFFFC06F5F2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42490" y="2111474"/>
            <a:ext cx="4104000" cy="457896"/>
          </a:xfrm>
        </p:spPr>
        <p:txBody>
          <a:bodyPr/>
          <a:lstStyle>
            <a:lvl1pPr marL="0" indent="0">
              <a:buNone/>
              <a:defRPr sz="2700">
                <a:latin typeface="Nestle_BrushAR" panose="00000500000000000000" pitchFamily="2" charset="0"/>
                <a:cs typeface="Nestle_BrushAR" panose="00000500000000000000" pitchFamily="2" charset="0"/>
              </a:defRPr>
            </a:lvl1pPr>
            <a:lvl2pPr marL="0" indent="0">
              <a:buNone/>
              <a:defRPr>
                <a:latin typeface="Nestle_BrushAR" panose="00000500000000000000" pitchFamily="2" charset="0"/>
                <a:cs typeface="Nestle_BrushAR" panose="00000500000000000000" pitchFamily="2" charset="0"/>
              </a:defRPr>
            </a:lvl2pPr>
            <a:lvl3pPr marL="0" indent="0">
              <a:buNone/>
              <a:defRPr>
                <a:latin typeface="Nestle_BrushAR" panose="00000500000000000000" pitchFamily="2" charset="0"/>
                <a:cs typeface="Nestle_BrushAR" panose="00000500000000000000" pitchFamily="2" charset="0"/>
              </a:defRPr>
            </a:lvl3pPr>
            <a:lvl4pPr marL="0" indent="0">
              <a:buNone/>
              <a:defRPr>
                <a:latin typeface="Nestle_BrushAR" panose="00000500000000000000" pitchFamily="2" charset="0"/>
                <a:cs typeface="Nestle_BrushAR" panose="00000500000000000000" pitchFamily="2" charset="0"/>
              </a:defRPr>
            </a:lvl4pPr>
            <a:lvl5pPr marL="0" indent="0">
              <a:buNone/>
              <a:defRPr>
                <a:latin typeface="Nestle_BrushAR" panose="00000500000000000000" pitchFamily="2" charset="0"/>
                <a:cs typeface="Nestle_BrushAR" panose="00000500000000000000" pitchFamily="2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Picture Placeholder 14">
            <a:extLst>
              <a:ext uri="{FF2B5EF4-FFF2-40B4-BE49-F238E27FC236}">
                <a16:creationId xmlns:a16="http://schemas.microsoft.com/office/drawing/2014/main" id="{72830913-9578-4B62-9EE0-22BC57D0007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942490" y="2703561"/>
            <a:ext cx="4104000" cy="3186000"/>
          </a:xfrm>
        </p:spPr>
        <p:txBody>
          <a:bodyPr tIns="72000"/>
          <a:lstStyle>
            <a:lvl1pPr marL="0" indent="0" algn="ctr">
              <a:buNone/>
              <a:defRPr sz="2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>
            <a:extLst>
              <a:ext uri="{FF2B5EF4-FFF2-40B4-BE49-F238E27FC236}">
                <a16:creationId xmlns:a16="http://schemas.microsoft.com/office/drawing/2014/main" id="{F7827823-C348-4AD1-90A0-DD4E69293BE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236979" y="2703561"/>
            <a:ext cx="4104000" cy="3186000"/>
          </a:xfrm>
        </p:spPr>
        <p:txBody>
          <a:bodyPr tIns="72000"/>
          <a:lstStyle>
            <a:lvl1pPr marL="0" indent="0" algn="ctr">
              <a:buNone/>
              <a:defRPr sz="2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>
            <a:extLst>
              <a:ext uri="{FF2B5EF4-FFF2-40B4-BE49-F238E27FC236}">
                <a16:creationId xmlns:a16="http://schemas.microsoft.com/office/drawing/2014/main" id="{F0C82393-564E-4B46-95A3-8EE7718EBD1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3531470" y="2703561"/>
            <a:ext cx="4104000" cy="3186000"/>
          </a:xfrm>
        </p:spPr>
        <p:txBody>
          <a:bodyPr tIns="72000"/>
          <a:lstStyle>
            <a:lvl1pPr marL="0" indent="0" algn="ctr">
              <a:buNone/>
              <a:defRPr sz="2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A4035538-FF2E-432E-BA16-21C718995C9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42489" y="6155384"/>
            <a:ext cx="4103999" cy="316482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0B0FF1C5-89FC-4D89-BC35-0CF5A4B1C8E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236979" y="2112170"/>
            <a:ext cx="4104000" cy="4572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700">
                <a:latin typeface="Nestle_BrushAR" panose="00000500000000000000" pitchFamily="2" charset="0"/>
                <a:cs typeface="Nestle_BrushAR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2700">
                <a:latin typeface="Nestle_BrushAR" panose="00000500000000000000" pitchFamily="2" charset="0"/>
                <a:cs typeface="Nestle_BrushAR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2700">
                <a:latin typeface="Nestle_BrushAR" panose="00000500000000000000" pitchFamily="2" charset="0"/>
                <a:cs typeface="Nestle_BrushAR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2700">
                <a:latin typeface="Nestle_BrushAR" panose="00000500000000000000" pitchFamily="2" charset="0"/>
                <a:cs typeface="Nestle_BrushAR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2700">
                <a:latin typeface="Nestle_BrushAR" panose="00000500000000000000" pitchFamily="2" charset="0"/>
                <a:cs typeface="Nestle_BrushAR" panose="00000500000000000000" pitchFamily="2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319E84D6-80BB-4E79-B00A-9D31E6E1FBD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236979" y="6155384"/>
            <a:ext cx="4103997" cy="316482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9B6C9797-490C-4FA5-8F33-71BA1DBF2BE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3531470" y="2112170"/>
            <a:ext cx="4104000" cy="459000"/>
          </a:xfrm>
        </p:spPr>
        <p:txBody>
          <a:bodyPr/>
          <a:lstStyle>
            <a:lvl1pPr marL="0" indent="0">
              <a:buNone/>
              <a:defRPr sz="2700">
                <a:latin typeface="Nestle_BrushAR" panose="00000500000000000000" pitchFamily="2" charset="0"/>
                <a:cs typeface="Nestle_BrushAR" panose="00000500000000000000" pitchFamily="2" charset="0"/>
              </a:defRPr>
            </a:lvl1pPr>
            <a:lvl2pPr marL="0" indent="0">
              <a:buNone/>
              <a:defRPr sz="2700">
                <a:latin typeface="Nestle_BrushAR" panose="00000500000000000000" pitchFamily="2" charset="0"/>
                <a:cs typeface="Nestle_BrushAR" panose="00000500000000000000" pitchFamily="2" charset="0"/>
              </a:defRPr>
            </a:lvl2pPr>
            <a:lvl3pPr marL="0" indent="0">
              <a:buNone/>
              <a:defRPr sz="2700">
                <a:latin typeface="Nestle_BrushAR" panose="00000500000000000000" pitchFamily="2" charset="0"/>
                <a:cs typeface="Nestle_BrushAR" panose="00000500000000000000" pitchFamily="2" charset="0"/>
              </a:defRPr>
            </a:lvl3pPr>
            <a:lvl4pPr marL="0" indent="0">
              <a:buNone/>
              <a:defRPr sz="2700">
                <a:latin typeface="Nestle_BrushAR" panose="00000500000000000000" pitchFamily="2" charset="0"/>
                <a:cs typeface="Nestle_BrushAR" panose="00000500000000000000" pitchFamily="2" charset="0"/>
              </a:defRPr>
            </a:lvl4pPr>
            <a:lvl5pPr marL="0" indent="0">
              <a:buNone/>
              <a:defRPr sz="2700">
                <a:latin typeface="Nestle_BrushAR" panose="00000500000000000000" pitchFamily="2" charset="0"/>
                <a:cs typeface="Nestle_BrushAR" panose="00000500000000000000" pitchFamily="2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1B3B104F-B983-42F4-A2D8-675858CA502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3531469" y="6155383"/>
            <a:ext cx="4103997" cy="316482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32299C-4563-4184-98FD-35ADEC869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9F41-7C5F-4CE3-9AF7-0D00511247D1}" type="datetime3">
              <a:rPr lang="en-GB" smtClean="0"/>
              <a:pPr/>
              <a:t>5 May, 2026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F5B4CB-5965-419B-8B18-C6198D373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FE4379-196D-469E-A5F1-648317578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D320-0145-465E-81D8-601FAF27345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28290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4">
          <p15:clr>
            <a:srgbClr val="F26B43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85036-2379-49FD-A17A-8B08C7D13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0176B3C-88D0-48FA-8627-975C93A903D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2374107"/>
            <a:ext cx="8915400" cy="6979443"/>
          </a:xfrm>
        </p:spPr>
        <p:txBody>
          <a:bodyPr tIns="7200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B6D20FEE-ED21-4EDB-AC0A-113116021E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34547" y="2374104"/>
            <a:ext cx="8603000" cy="6951225"/>
          </a:xfrm>
          <a:custGeom>
            <a:avLst/>
            <a:gdLst>
              <a:gd name="connsiteX0" fmla="*/ 0 w 5735333"/>
              <a:gd name="connsiteY0" fmla="*/ 0 h 4634150"/>
              <a:gd name="connsiteX1" fmla="*/ 5428191 w 5735333"/>
              <a:gd name="connsiteY1" fmla="*/ 0 h 4634150"/>
              <a:gd name="connsiteX2" fmla="*/ 5735333 w 5735333"/>
              <a:gd name="connsiteY2" fmla="*/ 307142 h 4634150"/>
              <a:gd name="connsiteX3" fmla="*/ 5735333 w 5735333"/>
              <a:gd name="connsiteY3" fmla="*/ 3851111 h 4634150"/>
              <a:gd name="connsiteX4" fmla="*/ 5735332 w 5735333"/>
              <a:gd name="connsiteY4" fmla="*/ 3851111 h 4634150"/>
              <a:gd name="connsiteX5" fmla="*/ 5735332 w 5735333"/>
              <a:gd name="connsiteY5" fmla="*/ 4327008 h 4634150"/>
              <a:gd name="connsiteX6" fmla="*/ 5428190 w 5735333"/>
              <a:gd name="connsiteY6" fmla="*/ 4634150 h 4634150"/>
              <a:gd name="connsiteX7" fmla="*/ 2911 w 5735333"/>
              <a:gd name="connsiteY7" fmla="*/ 4631238 h 4634150"/>
              <a:gd name="connsiteX8" fmla="*/ 2423 w 5735333"/>
              <a:gd name="connsiteY8" fmla="*/ 3851111 h 4634150"/>
              <a:gd name="connsiteX9" fmla="*/ 2412 w 5735333"/>
              <a:gd name="connsiteY9" fmla="*/ 3851111 h 4634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35333" h="4634150">
                <a:moveTo>
                  <a:pt x="0" y="0"/>
                </a:moveTo>
                <a:lnTo>
                  <a:pt x="5428191" y="0"/>
                </a:lnTo>
                <a:cubicBezTo>
                  <a:pt x="5597821" y="0"/>
                  <a:pt x="5735333" y="137512"/>
                  <a:pt x="5735333" y="307142"/>
                </a:cubicBezTo>
                <a:lnTo>
                  <a:pt x="5735333" y="3851111"/>
                </a:lnTo>
                <a:lnTo>
                  <a:pt x="5735332" y="3851111"/>
                </a:lnTo>
                <a:lnTo>
                  <a:pt x="5735332" y="4327008"/>
                </a:lnTo>
                <a:cubicBezTo>
                  <a:pt x="5735332" y="4496638"/>
                  <a:pt x="5597820" y="4634150"/>
                  <a:pt x="5428190" y="4634150"/>
                </a:cubicBezTo>
                <a:lnTo>
                  <a:pt x="2911" y="4631238"/>
                </a:lnTo>
                <a:lnTo>
                  <a:pt x="2423" y="3851111"/>
                </a:lnTo>
                <a:lnTo>
                  <a:pt x="2412" y="38511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252000" tIns="288000" rIns="252000" bIns="216000">
            <a:noAutofit/>
          </a:bodyPr>
          <a:lstStyle>
            <a:lvl1pPr marL="0" indent="0">
              <a:lnSpc>
                <a:spcPct val="85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4800">
                <a:solidFill>
                  <a:schemeClr val="bg1"/>
                </a:solidFill>
                <a:latin typeface="Nestle_ScriptEUR" panose="00000500000000000000" pitchFamily="2" charset="0"/>
                <a:cs typeface="Nestle_ScriptEUR" panose="00000500000000000000" pitchFamily="2" charset="0"/>
              </a:defRPr>
            </a:lvl1pPr>
            <a:lvl2pPr marL="0" indent="0">
              <a:lnSpc>
                <a:spcPct val="85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5400">
                <a:solidFill>
                  <a:schemeClr val="bg1"/>
                </a:solidFill>
                <a:latin typeface="Nestle_BrushAR" panose="00000500000000000000" pitchFamily="2" charset="0"/>
                <a:cs typeface="Nestle_BrushAR" panose="00000500000000000000" pitchFamily="2" charset="0"/>
              </a:defRPr>
            </a:lvl2pPr>
            <a:lvl3pPr marL="269082" indent="-269082">
              <a:lnSpc>
                <a:spcPct val="85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3pPr>
            <a:lvl4pPr>
              <a:lnSpc>
                <a:spcPct val="85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4pPr>
            <a:lvl5pPr>
              <a:lnSpc>
                <a:spcPct val="85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</a:t>
            </a:r>
            <a:r>
              <a:rPr lang="en-US" dirty="0" err="1"/>
              <a:t>Nestlé_Script</a:t>
            </a:r>
            <a:r>
              <a:rPr lang="en-US" dirty="0"/>
              <a:t> EUR text. Click Enter for new line, click TAB to add text in </a:t>
            </a:r>
            <a:r>
              <a:rPr lang="en-US" dirty="0" err="1"/>
              <a:t>Nestlé_Brush</a:t>
            </a:r>
            <a:r>
              <a:rPr lang="en-US" dirty="0"/>
              <a:t>. Change Fill color if needed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8C7787-1671-4A57-864C-1E045F71C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9F41-7C5F-4CE3-9AF7-0D00511247D1}" type="datetime3">
              <a:rPr lang="en-GB" smtClean="0"/>
              <a:pPr/>
              <a:t>5 May, 2026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271BEB-132E-4D91-86F9-DE619EA6F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2A1E77-B9F5-4488-8872-BBCD3E952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D320-0145-465E-81D8-601FAF27345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9288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4">
          <p15:clr>
            <a:srgbClr val="00000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por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ABD553F-4B64-440F-BB5C-D9D9E3C68A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86000" y="1729525"/>
            <a:ext cx="17312400" cy="8069774"/>
          </a:xfrm>
          <a:custGeom>
            <a:avLst/>
            <a:gdLst>
              <a:gd name="connsiteX0" fmla="*/ 3638 w 11541600"/>
              <a:gd name="connsiteY0" fmla="*/ 0 h 5379849"/>
              <a:gd name="connsiteX1" fmla="*/ 6633 w 11541600"/>
              <a:gd name="connsiteY1" fmla="*/ 0 h 5379849"/>
              <a:gd name="connsiteX2" fmla="*/ 45496 w 11541600"/>
              <a:gd name="connsiteY2" fmla="*/ 37806 h 5379849"/>
              <a:gd name="connsiteX3" fmla="*/ 936119 w 11541600"/>
              <a:gd name="connsiteY3" fmla="*/ 194964 h 5379849"/>
              <a:gd name="connsiteX4" fmla="*/ 11023851 w 11541600"/>
              <a:gd name="connsiteY4" fmla="*/ 194964 h 5379849"/>
              <a:gd name="connsiteX5" fmla="*/ 11023858 w 11541600"/>
              <a:gd name="connsiteY5" fmla="*/ 194965 h 5379849"/>
              <a:gd name="connsiteX6" fmla="*/ 11225413 w 11541600"/>
              <a:gd name="connsiteY6" fmla="*/ 194965 h 5379849"/>
              <a:gd name="connsiteX7" fmla="*/ 11517895 w 11541600"/>
              <a:gd name="connsiteY7" fmla="*/ 388848 h 5379849"/>
              <a:gd name="connsiteX8" fmla="*/ 11541600 w 11541600"/>
              <a:gd name="connsiteY8" fmla="*/ 506236 h 5379849"/>
              <a:gd name="connsiteX9" fmla="*/ 11541600 w 11541600"/>
              <a:gd name="connsiteY9" fmla="*/ 5077441 h 5379849"/>
              <a:gd name="connsiteX10" fmla="*/ 11528572 w 11541600"/>
              <a:gd name="connsiteY10" fmla="*/ 5163593 h 5379849"/>
              <a:gd name="connsiteX11" fmla="*/ 11348962 w 11541600"/>
              <a:gd name="connsiteY11" fmla="*/ 5361689 h 5379849"/>
              <a:gd name="connsiteX12" fmla="*/ 11290471 w 11541600"/>
              <a:gd name="connsiteY12" fmla="*/ 5379849 h 5379849"/>
              <a:gd name="connsiteX13" fmla="*/ 6355580 w 11541600"/>
              <a:gd name="connsiteY13" fmla="*/ 5379849 h 5379849"/>
              <a:gd name="connsiteX14" fmla="*/ 6355580 w 11541600"/>
              <a:gd name="connsiteY14" fmla="*/ 5379848 h 5379849"/>
              <a:gd name="connsiteX15" fmla="*/ 0 w 11541600"/>
              <a:gd name="connsiteY15" fmla="*/ 5379848 h 5379849"/>
              <a:gd name="connsiteX16" fmla="*/ 0 w 11541600"/>
              <a:gd name="connsiteY16" fmla="*/ 92585 h 5379849"/>
              <a:gd name="connsiteX17" fmla="*/ 3638 w 11541600"/>
              <a:gd name="connsiteY17" fmla="*/ 96124 h 5379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541600" h="5379849">
                <a:moveTo>
                  <a:pt x="3638" y="0"/>
                </a:moveTo>
                <a:lnTo>
                  <a:pt x="6633" y="0"/>
                </a:lnTo>
                <a:lnTo>
                  <a:pt x="45496" y="37806"/>
                </a:lnTo>
                <a:cubicBezTo>
                  <a:pt x="175595" y="129375"/>
                  <a:pt x="525189" y="194964"/>
                  <a:pt x="936119" y="194964"/>
                </a:cubicBezTo>
                <a:lnTo>
                  <a:pt x="11023851" y="194964"/>
                </a:lnTo>
                <a:lnTo>
                  <a:pt x="11023858" y="194965"/>
                </a:lnTo>
                <a:lnTo>
                  <a:pt x="11225413" y="194965"/>
                </a:lnTo>
                <a:cubicBezTo>
                  <a:pt x="11356879" y="194965"/>
                  <a:pt x="11469701" y="274921"/>
                  <a:pt x="11517895" y="388848"/>
                </a:cubicBezTo>
                <a:lnTo>
                  <a:pt x="11541600" y="506236"/>
                </a:lnTo>
                <a:lnTo>
                  <a:pt x="11541600" y="5077441"/>
                </a:lnTo>
                <a:lnTo>
                  <a:pt x="11528572" y="5163593"/>
                </a:lnTo>
                <a:cubicBezTo>
                  <a:pt x="11500744" y="5253045"/>
                  <a:pt x="11434407" y="5325544"/>
                  <a:pt x="11348962" y="5361689"/>
                </a:cubicBezTo>
                <a:lnTo>
                  <a:pt x="11290471" y="5379849"/>
                </a:lnTo>
                <a:lnTo>
                  <a:pt x="6355580" y="5379849"/>
                </a:lnTo>
                <a:lnTo>
                  <a:pt x="6355580" y="5379848"/>
                </a:lnTo>
                <a:lnTo>
                  <a:pt x="0" y="5379848"/>
                </a:lnTo>
                <a:lnTo>
                  <a:pt x="0" y="92585"/>
                </a:lnTo>
                <a:lnTo>
                  <a:pt x="3638" y="96124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2772000" tIns="0" bIns="0" anchor="ctr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4BBB032-3F6A-4870-A32A-6766B3E2C5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04401" y="2860289"/>
            <a:ext cx="9766361" cy="2024012"/>
          </a:xfrm>
        </p:spPr>
        <p:txBody>
          <a:bodyPr anchor="b" anchorCtr="0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9F784D41-BCC3-4780-90A0-0F34F4E8D6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04400" y="5035502"/>
            <a:ext cx="5670000" cy="3672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place and date</a:t>
            </a:r>
          </a:p>
        </p:txBody>
      </p:sp>
      <p:sp>
        <p:nvSpPr>
          <p:cNvPr id="17" name="Date Placeholder 16">
            <a:extLst>
              <a:ext uri="{FF2B5EF4-FFF2-40B4-BE49-F238E27FC236}">
                <a16:creationId xmlns:a16="http://schemas.microsoft.com/office/drawing/2014/main" id="{98AEDA8E-14AA-492A-8FCB-AAC5E36A639C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/>
            </a:lvl1pPr>
          </a:lstStyle>
          <a:p>
            <a:endParaRPr lang="en-GB" dirty="0"/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1F4E767D-83C3-4742-ACDC-F1302711F53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704230D5-82F3-4C8D-820A-38DD7770A39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>
                <a:noFill/>
              </a:defRPr>
            </a:lvl1pPr>
          </a:lstStyle>
          <a:p>
            <a:r>
              <a:rPr lang="en-GB" dirty="0"/>
              <a:t>0	0</a:t>
            </a:r>
          </a:p>
        </p:txBody>
      </p:sp>
      <p:pic>
        <p:nvPicPr>
          <p:cNvPr id="12" name="Logo Nestle">
            <a:extLst>
              <a:ext uri="{FF2B5EF4-FFF2-40B4-BE49-F238E27FC236}">
                <a16:creationId xmlns:a16="http://schemas.microsoft.com/office/drawing/2014/main" id="{5296F332-40A1-49F8-8BBB-97CA396B6C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48" y="394519"/>
            <a:ext cx="4149207" cy="1105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5303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 Title Slide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313FB3E-7AA8-4140-A64B-83F0FED313DA}"/>
              </a:ext>
            </a:extLst>
          </p:cNvPr>
          <p:cNvSpPr/>
          <p:nvPr userDrawn="1"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000" rIns="108000" bIns="54000" rtlCol="0" anchor="ctr"/>
          <a:lstStyle/>
          <a:p>
            <a:pPr algn="ctr"/>
            <a:endParaRPr lang="en-GB" sz="3000" noProof="0" dirty="0" err="1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0F96E2C-6FA7-4831-B34E-08DEA8027A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7448" y="2374108"/>
            <a:ext cx="17310015" cy="7424738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150">
                <a:noFill/>
              </a:defRPr>
            </a:lvl1pPr>
          </a:lstStyle>
          <a:p>
            <a:pPr lvl="0"/>
            <a:r>
              <a:rPr lang="en-GB" dirty="0"/>
              <a:t>.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5C595FB-4A94-46C2-8442-DF09BA847A2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04401" y="2860289"/>
            <a:ext cx="9766361" cy="2024012"/>
          </a:xfrm>
        </p:spPr>
        <p:txBody>
          <a:bodyPr anchor="b" anchorCtr="0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5CCE9005-9841-4428-B810-E333EE2B40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04400" y="5035502"/>
            <a:ext cx="4951800" cy="3672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place and date</a:t>
            </a:r>
          </a:p>
        </p:txBody>
      </p:sp>
      <p:sp>
        <p:nvSpPr>
          <p:cNvPr id="15" name="Date Placeholder 16">
            <a:extLst>
              <a:ext uri="{FF2B5EF4-FFF2-40B4-BE49-F238E27FC236}">
                <a16:creationId xmlns:a16="http://schemas.microsoft.com/office/drawing/2014/main" id="{0E8FF565-412C-4CA6-B116-80175BDEE678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/>
            </a:lvl1pPr>
          </a:lstStyle>
          <a:p>
            <a:endParaRPr lang="en-GB" dirty="0"/>
          </a:p>
        </p:txBody>
      </p:sp>
      <p:sp>
        <p:nvSpPr>
          <p:cNvPr id="16" name="Footer Placeholder 17">
            <a:extLst>
              <a:ext uri="{FF2B5EF4-FFF2-40B4-BE49-F238E27FC236}">
                <a16:creationId xmlns:a16="http://schemas.microsoft.com/office/drawing/2014/main" id="{13642CD1-2AD7-4566-A365-2BA8BBEF4AA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7" name="Slide Number Placeholder 18">
            <a:extLst>
              <a:ext uri="{FF2B5EF4-FFF2-40B4-BE49-F238E27FC236}">
                <a16:creationId xmlns:a16="http://schemas.microsoft.com/office/drawing/2014/main" id="{05C249DF-050D-49B0-8A8B-4C4DD26EE5E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>
                <a:noFill/>
              </a:defRPr>
            </a:lvl1pPr>
          </a:lstStyle>
          <a:p>
            <a:r>
              <a:rPr lang="en-GB" dirty="0"/>
              <a:t>0	0</a:t>
            </a:r>
          </a:p>
        </p:txBody>
      </p:sp>
      <p:pic>
        <p:nvPicPr>
          <p:cNvPr id="11" name="Logo Nestle">
            <a:extLst>
              <a:ext uri="{FF2B5EF4-FFF2-40B4-BE49-F238E27FC236}">
                <a16:creationId xmlns:a16="http://schemas.microsoft.com/office/drawing/2014/main" id="{6C148C0C-F6CA-4471-A0EE-A14E69F7AE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48" y="394519"/>
            <a:ext cx="4149207" cy="1105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1568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eport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900"/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2570401"/>
            <a:ext cx="16993800" cy="67498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0D32C4-A236-4C1F-9366-12620F9CE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9F41-7C5F-4CE3-9AF7-0D00511247D1}" type="datetime3">
              <a:rPr lang="en-GB" smtClean="0"/>
              <a:pPr/>
              <a:t>5 May, 2026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6A133E-B9C0-4FC3-BE79-ECDCC1FAD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5AEC23-1AC4-4464-8BE1-F792C9247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D320-0145-465E-81D8-601FAF273452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6F198C3-5DF7-4BC4-B30B-BF76C9315883}"/>
              </a:ext>
            </a:extLst>
          </p:cNvPr>
          <p:cNvGrpSpPr/>
          <p:nvPr userDrawn="1"/>
        </p:nvGrpSpPr>
        <p:grpSpPr>
          <a:xfrm>
            <a:off x="-4872259" y="3286126"/>
            <a:ext cx="3971429" cy="1271429"/>
            <a:chOff x="-3248173" y="2190750"/>
            <a:chExt cx="2647619" cy="847619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540378C-701B-4DC1-A3CE-975047D870C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3248173" y="2190750"/>
              <a:ext cx="2647619" cy="847619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8428356-DC8B-447C-BE6E-45D8A3722491}"/>
                </a:ext>
              </a:extLst>
            </p:cNvPr>
            <p:cNvSpPr/>
            <p:nvPr/>
          </p:nvSpPr>
          <p:spPr>
            <a:xfrm>
              <a:off x="-3248173" y="2190750"/>
              <a:ext cx="1956701" cy="322075"/>
            </a:xfrm>
            <a:prstGeom prst="rect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GB" sz="3000" dirty="0" err="1">
                <a:latin typeface="+mj-lt"/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3DC9DFDC-90E9-4F6E-9257-15C8E9329F6F}"/>
              </a:ext>
            </a:extLst>
          </p:cNvPr>
          <p:cNvSpPr/>
          <p:nvPr userDrawn="1"/>
        </p:nvSpPr>
        <p:spPr>
          <a:xfrm>
            <a:off x="-4872260" y="0"/>
            <a:ext cx="4438650" cy="2764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2000" tIns="162000" rIns="162000" bIns="16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  <a:latin typeface="+mj-lt"/>
              </a:rPr>
              <a:t>To highlight certain parts of the text please go to the ribbon and choose…</a:t>
            </a:r>
          </a:p>
          <a:p>
            <a:pPr>
              <a:lnSpc>
                <a:spcPct val="90000"/>
              </a:lnSpc>
            </a:pPr>
            <a:endParaRPr lang="en-GB" sz="2400" dirty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  <a:latin typeface="+mj-lt"/>
              </a:rPr>
              <a:t>Nestlé Brush</a:t>
            </a:r>
          </a:p>
          <a:p>
            <a:pPr>
              <a:lnSpc>
                <a:spcPct val="90000"/>
              </a:lnSpc>
            </a:pPr>
            <a:endParaRPr lang="en-GB" sz="2400" dirty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  <a:latin typeface="Nestle_Brush" panose="00000500000000000000" pitchFamily="2" charset="0"/>
              </a:rPr>
              <a:t>EXAMPLE OF </a:t>
            </a:r>
            <a:br>
              <a:rPr lang="en-GB" sz="2400" dirty="0">
                <a:solidFill>
                  <a:schemeClr val="tx1"/>
                </a:solidFill>
                <a:latin typeface="Nestle_Brush" panose="00000500000000000000" pitchFamily="2" charset="0"/>
              </a:rPr>
            </a:br>
            <a:r>
              <a:rPr lang="en-GB" sz="2400" dirty="0">
                <a:solidFill>
                  <a:schemeClr val="tx1"/>
                </a:solidFill>
                <a:latin typeface="Nestle_Brush" panose="00000500000000000000" pitchFamily="2" charset="0"/>
              </a:rPr>
              <a:t>HIGHLIGHTED TEXT</a:t>
            </a:r>
          </a:p>
        </p:txBody>
      </p:sp>
    </p:spTree>
    <p:extLst>
      <p:ext uri="{BB962C8B-B14F-4D97-AF65-F5344CB8AC3E}">
        <p14:creationId xmlns:p14="http://schemas.microsoft.com/office/powerpoint/2010/main" val="3404372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4">
          <p15:clr>
            <a:srgbClr val="F26B43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900"/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2570401"/>
            <a:ext cx="7873200" cy="67498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9766800" y="2570401"/>
            <a:ext cx="7873200" cy="67498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4EDE425-9F1D-4011-B8D1-936028166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9F41-7C5F-4CE3-9AF7-0D00511247D1}" type="datetime3">
              <a:rPr lang="en-GB" smtClean="0"/>
              <a:pPr/>
              <a:t>5 May, 2026</a:t>
            </a:fld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BD7E31B-8FA5-4D3A-BB52-85E4D22B7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B1335CB-A823-4D49-A875-90100CC7D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D320-0145-465E-81D8-601FAF273452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DF40061-72D6-41BC-8F1C-96650802E2CD}"/>
              </a:ext>
            </a:extLst>
          </p:cNvPr>
          <p:cNvGrpSpPr/>
          <p:nvPr userDrawn="1"/>
        </p:nvGrpSpPr>
        <p:grpSpPr>
          <a:xfrm>
            <a:off x="-4872259" y="3286126"/>
            <a:ext cx="3971429" cy="1271429"/>
            <a:chOff x="-3248173" y="2190750"/>
            <a:chExt cx="2647619" cy="847619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B8195FAD-9BA3-4605-A258-FED871F288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3248173" y="2190750"/>
              <a:ext cx="2647619" cy="847619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58F7308-5710-447D-86BF-72030C6A39B4}"/>
                </a:ext>
              </a:extLst>
            </p:cNvPr>
            <p:cNvSpPr/>
            <p:nvPr/>
          </p:nvSpPr>
          <p:spPr>
            <a:xfrm>
              <a:off x="-3248173" y="2190750"/>
              <a:ext cx="1956701" cy="322075"/>
            </a:xfrm>
            <a:prstGeom prst="rect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GB" sz="3000" dirty="0" err="1">
                <a:latin typeface="+mj-lt"/>
              </a:endParaRP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03BFFF46-0B38-4352-AA3A-7752C4F9461C}"/>
              </a:ext>
            </a:extLst>
          </p:cNvPr>
          <p:cNvSpPr/>
          <p:nvPr userDrawn="1"/>
        </p:nvSpPr>
        <p:spPr>
          <a:xfrm>
            <a:off x="-4872260" y="0"/>
            <a:ext cx="4438650" cy="2764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2000" tIns="162000" rIns="162000" bIns="16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  <a:latin typeface="+mj-lt"/>
              </a:rPr>
              <a:t>To highlight certain parts of the text please go to the ribbon and choose…</a:t>
            </a:r>
          </a:p>
          <a:p>
            <a:pPr>
              <a:lnSpc>
                <a:spcPct val="90000"/>
              </a:lnSpc>
            </a:pPr>
            <a:endParaRPr lang="en-GB" sz="2400" dirty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  <a:latin typeface="+mj-lt"/>
              </a:rPr>
              <a:t>Nestlé Brush</a:t>
            </a:r>
          </a:p>
          <a:p>
            <a:pPr>
              <a:lnSpc>
                <a:spcPct val="90000"/>
              </a:lnSpc>
            </a:pPr>
            <a:endParaRPr lang="en-GB" sz="2400" dirty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  <a:latin typeface="Nestle_Brush" panose="00000500000000000000" pitchFamily="2" charset="0"/>
              </a:rPr>
              <a:t>EXAMPLE OF </a:t>
            </a:r>
            <a:br>
              <a:rPr lang="en-GB" sz="2400" dirty="0">
                <a:solidFill>
                  <a:schemeClr val="tx1"/>
                </a:solidFill>
                <a:latin typeface="Nestle_Brush" panose="00000500000000000000" pitchFamily="2" charset="0"/>
              </a:rPr>
            </a:br>
            <a:r>
              <a:rPr lang="en-GB" sz="2400" dirty="0">
                <a:solidFill>
                  <a:schemeClr val="tx1"/>
                </a:solidFill>
                <a:latin typeface="Nestle_Brush" panose="00000500000000000000" pitchFamily="2" charset="0"/>
              </a:rPr>
              <a:t>HIGHLIGHTED TEXT</a:t>
            </a:r>
          </a:p>
        </p:txBody>
      </p:sp>
    </p:spTree>
    <p:extLst>
      <p:ext uri="{BB962C8B-B14F-4D97-AF65-F5344CB8AC3E}">
        <p14:creationId xmlns:p14="http://schemas.microsoft.com/office/powerpoint/2010/main" val="15110692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4">
          <p15:clr>
            <a:srgbClr val="F26B43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ogo">
            <a:extLst>
              <a:ext uri="{FF2B5EF4-FFF2-40B4-BE49-F238E27FC236}">
                <a16:creationId xmlns:a16="http://schemas.microsoft.com/office/drawing/2014/main" id="{0B7BA5B0-B743-425C-A888-5FB7EA0B4B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625" y="4086273"/>
            <a:ext cx="12474000" cy="3314100"/>
          </a:xfrm>
          <a:prstGeom prst="rect">
            <a:avLst/>
          </a:prstGeom>
        </p:spPr>
      </p:pic>
      <p:sp>
        <p:nvSpPr>
          <p:cNvPr id="23" name="Date Placeholder 16" hidden="1">
            <a:extLst>
              <a:ext uri="{FF2B5EF4-FFF2-40B4-BE49-F238E27FC236}">
                <a16:creationId xmlns:a16="http://schemas.microsoft.com/office/drawing/2014/main" id="{68FFE10D-997C-4BF2-B5FC-8C9A1927B90B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/>
            </a:lvl1pPr>
          </a:lstStyle>
          <a:p>
            <a:endParaRPr lang="en-GB" dirty="0"/>
          </a:p>
        </p:txBody>
      </p:sp>
      <p:sp>
        <p:nvSpPr>
          <p:cNvPr id="24" name="Footer Placeholder 17" hidden="1">
            <a:extLst>
              <a:ext uri="{FF2B5EF4-FFF2-40B4-BE49-F238E27FC236}">
                <a16:creationId xmlns:a16="http://schemas.microsoft.com/office/drawing/2014/main" id="{30CD6F58-B71E-4C7E-93FC-94834681A44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25" name="Slide Number Placeholder 18" hidden="1">
            <a:extLst>
              <a:ext uri="{FF2B5EF4-FFF2-40B4-BE49-F238E27FC236}">
                <a16:creationId xmlns:a16="http://schemas.microsoft.com/office/drawing/2014/main" id="{CB2E05C2-71BD-4C9D-9A8A-C529D492A58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>
                <a:noFill/>
              </a:defRPr>
            </a:lvl1pPr>
          </a:lstStyle>
          <a:p>
            <a:r>
              <a:rPr lang="en-GB" dirty="0"/>
              <a:t>0	0</a:t>
            </a:r>
          </a:p>
        </p:txBody>
      </p:sp>
    </p:spTree>
    <p:extLst>
      <p:ext uri="{BB962C8B-B14F-4D97-AF65-F5344CB8AC3E}">
        <p14:creationId xmlns:p14="http://schemas.microsoft.com/office/powerpoint/2010/main" val="35922676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nal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5D01A8C-79CB-4BBA-92DA-F9E41E7919D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5999" y="1506600"/>
            <a:ext cx="17312400" cy="8292696"/>
          </a:xfrm>
          <a:custGeom>
            <a:avLst/>
            <a:gdLst>
              <a:gd name="connsiteX0" fmla="*/ 3639 w 11541600"/>
              <a:gd name="connsiteY0" fmla="*/ 0 h 5528464"/>
              <a:gd name="connsiteX1" fmla="*/ 5547 w 11541600"/>
              <a:gd name="connsiteY1" fmla="*/ 0 h 5528464"/>
              <a:gd name="connsiteX2" fmla="*/ 45497 w 11541600"/>
              <a:gd name="connsiteY2" fmla="*/ 38863 h 5528464"/>
              <a:gd name="connsiteX3" fmla="*/ 936120 w 11541600"/>
              <a:gd name="connsiteY3" fmla="*/ 196021 h 5528464"/>
              <a:gd name="connsiteX4" fmla="*/ 11023852 w 11541600"/>
              <a:gd name="connsiteY4" fmla="*/ 196021 h 5528464"/>
              <a:gd name="connsiteX5" fmla="*/ 11023859 w 11541600"/>
              <a:gd name="connsiteY5" fmla="*/ 196022 h 5528464"/>
              <a:gd name="connsiteX6" fmla="*/ 11225414 w 11541600"/>
              <a:gd name="connsiteY6" fmla="*/ 196022 h 5528464"/>
              <a:gd name="connsiteX7" fmla="*/ 11517896 w 11541600"/>
              <a:gd name="connsiteY7" fmla="*/ 389905 h 5528464"/>
              <a:gd name="connsiteX8" fmla="*/ 11541600 w 11541600"/>
              <a:gd name="connsiteY8" fmla="*/ 507288 h 5528464"/>
              <a:gd name="connsiteX9" fmla="*/ 11541600 w 11541600"/>
              <a:gd name="connsiteY9" fmla="*/ 5226063 h 5528464"/>
              <a:gd name="connsiteX10" fmla="*/ 11528573 w 11541600"/>
              <a:gd name="connsiteY10" fmla="*/ 5312208 h 5528464"/>
              <a:gd name="connsiteX11" fmla="*/ 11348963 w 11541600"/>
              <a:gd name="connsiteY11" fmla="*/ 5510304 h 5528464"/>
              <a:gd name="connsiteX12" fmla="*/ 11290472 w 11541600"/>
              <a:gd name="connsiteY12" fmla="*/ 5528464 h 5528464"/>
              <a:gd name="connsiteX13" fmla="*/ 6355581 w 11541600"/>
              <a:gd name="connsiteY13" fmla="*/ 5528464 h 5528464"/>
              <a:gd name="connsiteX14" fmla="*/ 6355581 w 11541600"/>
              <a:gd name="connsiteY14" fmla="*/ 5528463 h 5528464"/>
              <a:gd name="connsiteX15" fmla="*/ 0 w 11541600"/>
              <a:gd name="connsiteY15" fmla="*/ 5528463 h 5528464"/>
              <a:gd name="connsiteX16" fmla="*/ 0 w 11541600"/>
              <a:gd name="connsiteY16" fmla="*/ 5380905 h 5528464"/>
              <a:gd name="connsiteX17" fmla="*/ 0 w 11541600"/>
              <a:gd name="connsiteY17" fmla="*/ 1176092 h 5528464"/>
              <a:gd name="connsiteX18" fmla="*/ 0 w 11541600"/>
              <a:gd name="connsiteY18" fmla="*/ 93641 h 5528464"/>
              <a:gd name="connsiteX19" fmla="*/ 3639 w 11541600"/>
              <a:gd name="connsiteY19" fmla="*/ 97181 h 5528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541600" h="5528464">
                <a:moveTo>
                  <a:pt x="3639" y="0"/>
                </a:moveTo>
                <a:lnTo>
                  <a:pt x="5547" y="0"/>
                </a:lnTo>
                <a:lnTo>
                  <a:pt x="45497" y="38863"/>
                </a:lnTo>
                <a:cubicBezTo>
                  <a:pt x="175596" y="130432"/>
                  <a:pt x="525190" y="196021"/>
                  <a:pt x="936120" y="196021"/>
                </a:cubicBezTo>
                <a:lnTo>
                  <a:pt x="11023852" y="196021"/>
                </a:lnTo>
                <a:lnTo>
                  <a:pt x="11023859" y="196022"/>
                </a:lnTo>
                <a:lnTo>
                  <a:pt x="11225414" y="196022"/>
                </a:lnTo>
                <a:cubicBezTo>
                  <a:pt x="11356880" y="196022"/>
                  <a:pt x="11469702" y="275978"/>
                  <a:pt x="11517896" y="389905"/>
                </a:cubicBezTo>
                <a:lnTo>
                  <a:pt x="11541600" y="507288"/>
                </a:lnTo>
                <a:lnTo>
                  <a:pt x="11541600" y="5226063"/>
                </a:lnTo>
                <a:lnTo>
                  <a:pt x="11528573" y="5312208"/>
                </a:lnTo>
                <a:cubicBezTo>
                  <a:pt x="11500745" y="5401660"/>
                  <a:pt x="11434408" y="5474159"/>
                  <a:pt x="11348963" y="5510304"/>
                </a:cubicBezTo>
                <a:lnTo>
                  <a:pt x="11290472" y="5528464"/>
                </a:lnTo>
                <a:lnTo>
                  <a:pt x="6355581" y="5528464"/>
                </a:lnTo>
                <a:lnTo>
                  <a:pt x="6355581" y="5528463"/>
                </a:lnTo>
                <a:lnTo>
                  <a:pt x="0" y="5528463"/>
                </a:lnTo>
                <a:lnTo>
                  <a:pt x="0" y="5380905"/>
                </a:lnTo>
                <a:lnTo>
                  <a:pt x="0" y="1176092"/>
                </a:lnTo>
                <a:lnTo>
                  <a:pt x="0" y="93641"/>
                </a:lnTo>
                <a:lnTo>
                  <a:pt x="3639" y="9718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wrap="square" lIns="0" bIns="648000" anchor="ctr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e-DE" dirty="0"/>
          </a:p>
        </p:txBody>
      </p:sp>
      <p:pic>
        <p:nvPicPr>
          <p:cNvPr id="4" name="Logo Internal">
            <a:extLst>
              <a:ext uri="{FF2B5EF4-FFF2-40B4-BE49-F238E27FC236}">
                <a16:creationId xmlns:a16="http://schemas.microsoft.com/office/drawing/2014/main" id="{C1117682-9AFE-4406-B04E-C21582117F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96" y="486001"/>
            <a:ext cx="4502783" cy="8069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25000" y="4097300"/>
            <a:ext cx="10033200" cy="966600"/>
          </a:xfrm>
        </p:spPr>
        <p:txBody>
          <a:bodyPr anchor="t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AC94AE2-72B5-46A2-9147-CF5759C77D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06000" y="6860798"/>
            <a:ext cx="4951800" cy="3672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place and date</a:t>
            </a:r>
          </a:p>
        </p:txBody>
      </p:sp>
      <p:sp>
        <p:nvSpPr>
          <p:cNvPr id="17" name="Date Placeholder 16">
            <a:extLst>
              <a:ext uri="{FF2B5EF4-FFF2-40B4-BE49-F238E27FC236}">
                <a16:creationId xmlns:a16="http://schemas.microsoft.com/office/drawing/2014/main" id="{98AEDA8E-14AA-492A-8FCB-AAC5E36A639C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/>
            </a:lvl1pPr>
          </a:lstStyle>
          <a:p>
            <a:endParaRPr lang="en-GB" dirty="0"/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1F4E767D-83C3-4742-ACDC-F1302711F53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704230D5-82F3-4C8D-820A-38DD7770A39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>
                <a:noFill/>
              </a:defRPr>
            </a:lvl1pPr>
          </a:lstStyle>
          <a:p>
            <a:r>
              <a:rPr lang="en-GB" dirty="0"/>
              <a:t>0	0</a:t>
            </a:r>
          </a:p>
        </p:txBody>
      </p:sp>
    </p:spTree>
    <p:extLst>
      <p:ext uri="{BB962C8B-B14F-4D97-AF65-F5344CB8AC3E}">
        <p14:creationId xmlns:p14="http://schemas.microsoft.com/office/powerpoint/2010/main" val="91105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4">
          <p15:clr>
            <a:srgbClr val="000000"/>
          </p15:clr>
        </p15:guide>
        <p15:guide id="2" pos="7474">
          <p15:clr>
            <a:srgbClr val="000000"/>
          </p15:clr>
        </p15:guide>
        <p15:guide id="3" orient="horz" pos="4115">
          <p15:clr>
            <a:srgbClr val="00000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nal Title Slide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0F96E2C-6FA7-4831-B34E-08DEA8027A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18288000" cy="10287000"/>
          </a:xfrm>
          <a:solidFill>
            <a:srgbClr val="1C9CC8"/>
          </a:solidFill>
        </p:spPr>
        <p:txBody>
          <a:bodyPr/>
          <a:lstStyle>
            <a:lvl1pPr marL="0" indent="0">
              <a:buNone/>
              <a:defRPr sz="150">
                <a:noFill/>
              </a:defRPr>
            </a:lvl1pPr>
          </a:lstStyle>
          <a:p>
            <a:pPr lvl="0"/>
            <a:r>
              <a:rPr lang="en-GB" dirty="0"/>
              <a:t>.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D8773FA8-B470-4452-BFE9-1D9BCA5322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25000" y="4097300"/>
            <a:ext cx="10033200" cy="966600"/>
          </a:xfrm>
        </p:spPr>
        <p:txBody>
          <a:bodyPr anchor="t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5CCE9005-9841-4428-B810-E333EE2B40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25000" y="5238000"/>
            <a:ext cx="4951800" cy="3672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place and date</a:t>
            </a:r>
          </a:p>
        </p:txBody>
      </p:sp>
      <p:sp>
        <p:nvSpPr>
          <p:cNvPr id="15" name="Date Placeholder 16">
            <a:extLst>
              <a:ext uri="{FF2B5EF4-FFF2-40B4-BE49-F238E27FC236}">
                <a16:creationId xmlns:a16="http://schemas.microsoft.com/office/drawing/2014/main" id="{0E8FF565-412C-4CA6-B116-80175BDEE678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/>
            </a:lvl1pPr>
          </a:lstStyle>
          <a:p>
            <a:endParaRPr lang="en-GB" dirty="0"/>
          </a:p>
        </p:txBody>
      </p:sp>
      <p:sp>
        <p:nvSpPr>
          <p:cNvPr id="16" name="Footer Placeholder 17">
            <a:extLst>
              <a:ext uri="{FF2B5EF4-FFF2-40B4-BE49-F238E27FC236}">
                <a16:creationId xmlns:a16="http://schemas.microsoft.com/office/drawing/2014/main" id="{13642CD1-2AD7-4566-A365-2BA8BBEF4AA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7" name="Slide Number Placeholder 18">
            <a:extLst>
              <a:ext uri="{FF2B5EF4-FFF2-40B4-BE49-F238E27FC236}">
                <a16:creationId xmlns:a16="http://schemas.microsoft.com/office/drawing/2014/main" id="{05C249DF-050D-49B0-8A8B-4C4DD26EE5E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>
                <a:noFill/>
              </a:defRPr>
            </a:lvl1pPr>
          </a:lstStyle>
          <a:p>
            <a:r>
              <a:rPr lang="en-GB" dirty="0"/>
              <a:t>0	0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E22FA968-6291-4755-B5CE-813964D4BFC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6000" y="486000"/>
            <a:ext cx="4503600" cy="804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50">
                <a:noFill/>
              </a:defRPr>
            </a:lvl1pPr>
          </a:lstStyle>
          <a:p>
            <a:pPr lvl="0"/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821277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nal Title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E76D535-3894-4C89-ACB9-1A6F046D1C3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18288000" cy="10287000"/>
          </a:xfrm>
          <a:solidFill>
            <a:schemeClr val="tx2"/>
          </a:solidFill>
        </p:spPr>
        <p:txBody>
          <a:bodyPr tIns="7200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e-DE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0D337FA-DA46-47B5-8029-9B295D76F8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06000" y="5659881"/>
            <a:ext cx="10033200" cy="966600"/>
          </a:xfrm>
        </p:spPr>
        <p:txBody>
          <a:bodyPr anchor="t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5CCE9005-9841-4428-B810-E333EE2B40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06000" y="6860798"/>
            <a:ext cx="4951800" cy="3672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place and date</a:t>
            </a:r>
          </a:p>
        </p:txBody>
      </p:sp>
      <p:sp>
        <p:nvSpPr>
          <p:cNvPr id="15" name="Date Placeholder 16">
            <a:extLst>
              <a:ext uri="{FF2B5EF4-FFF2-40B4-BE49-F238E27FC236}">
                <a16:creationId xmlns:a16="http://schemas.microsoft.com/office/drawing/2014/main" id="{0E8FF565-412C-4CA6-B116-80175BDEE678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/>
            </a:lvl1pPr>
          </a:lstStyle>
          <a:p>
            <a:endParaRPr lang="en-GB" dirty="0"/>
          </a:p>
        </p:txBody>
      </p:sp>
      <p:sp>
        <p:nvSpPr>
          <p:cNvPr id="16" name="Footer Placeholder 17">
            <a:extLst>
              <a:ext uri="{FF2B5EF4-FFF2-40B4-BE49-F238E27FC236}">
                <a16:creationId xmlns:a16="http://schemas.microsoft.com/office/drawing/2014/main" id="{13642CD1-2AD7-4566-A365-2BA8BBEF4AA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7" name="Slide Number Placeholder 18">
            <a:extLst>
              <a:ext uri="{FF2B5EF4-FFF2-40B4-BE49-F238E27FC236}">
                <a16:creationId xmlns:a16="http://schemas.microsoft.com/office/drawing/2014/main" id="{05C249DF-050D-49B0-8A8B-4C4DD26EE5E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>
                <a:noFill/>
              </a:defRPr>
            </a:lvl1pPr>
          </a:lstStyle>
          <a:p>
            <a:r>
              <a:rPr lang="en-GB" dirty="0"/>
              <a:t>0	0</a:t>
            </a:r>
          </a:p>
        </p:txBody>
      </p:sp>
      <p:sp>
        <p:nvSpPr>
          <p:cNvPr id="10" name="Text Placeholder 19">
            <a:extLst>
              <a:ext uri="{FF2B5EF4-FFF2-40B4-BE49-F238E27FC236}">
                <a16:creationId xmlns:a16="http://schemas.microsoft.com/office/drawing/2014/main" id="{E792FA1B-F227-404B-84A0-1E53E2640B0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6000" y="486000"/>
            <a:ext cx="4503600" cy="804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50">
                <a:noFill/>
              </a:defRPr>
            </a:lvl1pPr>
          </a:lstStyle>
          <a:p>
            <a:pPr lvl="0"/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41903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Internal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D0B4601-5040-4162-82AB-813E4CA75056}"/>
              </a:ext>
            </a:extLst>
          </p:cNvPr>
          <p:cNvSpPr/>
          <p:nvPr userDrawn="1"/>
        </p:nvSpPr>
        <p:spPr>
          <a:xfrm>
            <a:off x="16823532" y="1117998"/>
            <a:ext cx="818268" cy="28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000" rIns="108000" bIns="54000" rtlCol="0" anchor="ctr"/>
          <a:lstStyle/>
          <a:p>
            <a:pPr algn="ctr"/>
            <a:endParaRPr lang="en-GB" sz="3000" noProof="0" dirty="0" err="1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CE573B3-B951-4E8F-8C27-D3CE939ED16F}"/>
              </a:ext>
            </a:extLst>
          </p:cNvPr>
          <p:cNvGrpSpPr/>
          <p:nvPr userDrawn="1"/>
        </p:nvGrpSpPr>
        <p:grpSpPr>
          <a:xfrm>
            <a:off x="-4872259" y="3286126"/>
            <a:ext cx="3971429" cy="1271429"/>
            <a:chOff x="-3248173" y="2190750"/>
            <a:chExt cx="2647619" cy="847619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2636ABF-72AC-46D3-B6D9-B7A090DA01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3248173" y="2190750"/>
              <a:ext cx="2647619" cy="847619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E05E823-F392-469B-8657-FB41261FAB64}"/>
                </a:ext>
              </a:extLst>
            </p:cNvPr>
            <p:cNvSpPr/>
            <p:nvPr/>
          </p:nvSpPr>
          <p:spPr>
            <a:xfrm>
              <a:off x="-3248173" y="2190750"/>
              <a:ext cx="1956701" cy="322075"/>
            </a:xfrm>
            <a:prstGeom prst="rect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GB" sz="3000" dirty="0" err="1">
                <a:latin typeface="+mj-lt"/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7A02958A-657A-40D4-B1F5-D7C648F52DD2}"/>
              </a:ext>
            </a:extLst>
          </p:cNvPr>
          <p:cNvSpPr/>
          <p:nvPr userDrawn="1"/>
        </p:nvSpPr>
        <p:spPr>
          <a:xfrm>
            <a:off x="-4872260" y="0"/>
            <a:ext cx="4438650" cy="2764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2000" tIns="162000" rIns="162000" bIns="16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  <a:latin typeface="+mj-lt"/>
              </a:rPr>
              <a:t>To highlight certain parts of the text please go to the ribbon and choose…</a:t>
            </a:r>
          </a:p>
          <a:p>
            <a:pPr>
              <a:lnSpc>
                <a:spcPct val="90000"/>
              </a:lnSpc>
            </a:pPr>
            <a:endParaRPr lang="en-GB" sz="2400" dirty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  <a:latin typeface="+mj-lt"/>
              </a:rPr>
              <a:t>Nestlé Brush</a:t>
            </a:r>
          </a:p>
          <a:p>
            <a:pPr>
              <a:lnSpc>
                <a:spcPct val="90000"/>
              </a:lnSpc>
            </a:pPr>
            <a:endParaRPr lang="en-GB" sz="2400" dirty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  <a:latin typeface="Nestle_Brush" panose="00000500000000000000" pitchFamily="2" charset="0"/>
              </a:rPr>
              <a:t>EXAMPLE OF </a:t>
            </a:r>
            <a:br>
              <a:rPr lang="en-GB" sz="2400" dirty="0">
                <a:solidFill>
                  <a:schemeClr val="tx1"/>
                </a:solidFill>
                <a:latin typeface="Nestle_Brush" panose="00000500000000000000" pitchFamily="2" charset="0"/>
              </a:rPr>
            </a:br>
            <a:r>
              <a:rPr lang="en-GB" sz="2400" dirty="0">
                <a:solidFill>
                  <a:schemeClr val="tx1"/>
                </a:solidFill>
                <a:latin typeface="Nestle_Brush" panose="00000500000000000000" pitchFamily="2" charset="0"/>
              </a:rPr>
              <a:t>HIGHLIGHTED TEXT</a:t>
            </a:r>
          </a:p>
        </p:txBody>
      </p:sp>
      <p:pic>
        <p:nvPicPr>
          <p:cNvPr id="20" name="Logo Internal">
            <a:extLst>
              <a:ext uri="{FF2B5EF4-FFF2-40B4-BE49-F238E27FC236}">
                <a16:creationId xmlns:a16="http://schemas.microsoft.com/office/drawing/2014/main" id="{841E1447-962E-485C-990A-3847207ADC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2731" y="9678203"/>
            <a:ext cx="2462400" cy="441606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0D32C4-A236-4C1F-9366-12620F9CE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9F41-7C5F-4CE3-9AF7-0D00511247D1}" type="datetime3">
              <a:rPr lang="en-GB" smtClean="0"/>
              <a:pPr/>
              <a:t>5 May, 2026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6A133E-B9C0-4FC3-BE79-ECDCC1FAD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5AEC23-1AC4-4464-8BE1-F792C9247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D320-0145-465E-81D8-601FAF27345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2730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nal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2570400"/>
            <a:ext cx="7873200" cy="7068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9766800" y="2570400"/>
            <a:ext cx="7873200" cy="7068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751926E-E650-4E8D-8F6F-AE025244068C}"/>
              </a:ext>
            </a:extLst>
          </p:cNvPr>
          <p:cNvSpPr/>
          <p:nvPr userDrawn="1"/>
        </p:nvSpPr>
        <p:spPr>
          <a:xfrm>
            <a:off x="16823532" y="1117998"/>
            <a:ext cx="818268" cy="28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000" rIns="108000" bIns="54000" rtlCol="0" anchor="ctr"/>
          <a:lstStyle/>
          <a:p>
            <a:pPr algn="ctr"/>
            <a:endParaRPr lang="en-GB" sz="3000" noProof="0" dirty="0" err="1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2E7289D-E8CB-4CB5-99ED-3169D78AB2F7}"/>
              </a:ext>
            </a:extLst>
          </p:cNvPr>
          <p:cNvGrpSpPr/>
          <p:nvPr userDrawn="1"/>
        </p:nvGrpSpPr>
        <p:grpSpPr>
          <a:xfrm>
            <a:off x="-4872259" y="3286126"/>
            <a:ext cx="3971429" cy="1271429"/>
            <a:chOff x="-3248173" y="2190750"/>
            <a:chExt cx="2647619" cy="847619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634E7FD-68F2-4618-B265-7E7F6A47178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3248173" y="2190750"/>
              <a:ext cx="2647619" cy="847619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FB35039-53A4-4DB0-A637-860DA80E0AA4}"/>
                </a:ext>
              </a:extLst>
            </p:cNvPr>
            <p:cNvSpPr/>
            <p:nvPr/>
          </p:nvSpPr>
          <p:spPr>
            <a:xfrm>
              <a:off x="-3248173" y="2190750"/>
              <a:ext cx="1956701" cy="322075"/>
            </a:xfrm>
            <a:prstGeom prst="rect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GB" sz="3000" dirty="0" err="1">
                <a:latin typeface="+mj-lt"/>
              </a:endParaRP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9F2F6A5F-D8F7-49AC-9A96-3FF0F7FB1013}"/>
              </a:ext>
            </a:extLst>
          </p:cNvPr>
          <p:cNvSpPr/>
          <p:nvPr userDrawn="1"/>
        </p:nvSpPr>
        <p:spPr>
          <a:xfrm>
            <a:off x="-4872260" y="0"/>
            <a:ext cx="4438650" cy="2764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2000" tIns="162000" rIns="162000" bIns="16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  <a:latin typeface="+mj-lt"/>
              </a:rPr>
              <a:t>To highlight certain parts of the text please go to the ribbon and choose…</a:t>
            </a:r>
          </a:p>
          <a:p>
            <a:pPr>
              <a:lnSpc>
                <a:spcPct val="90000"/>
              </a:lnSpc>
            </a:pPr>
            <a:endParaRPr lang="en-GB" sz="2400" dirty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  <a:latin typeface="+mj-lt"/>
              </a:rPr>
              <a:t>Nestlé Brush</a:t>
            </a:r>
          </a:p>
          <a:p>
            <a:pPr>
              <a:lnSpc>
                <a:spcPct val="90000"/>
              </a:lnSpc>
            </a:pPr>
            <a:endParaRPr lang="en-GB" sz="2400" dirty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  <a:latin typeface="Nestle_Brush" panose="00000500000000000000" pitchFamily="2" charset="0"/>
              </a:rPr>
              <a:t>EXAMPLE OF </a:t>
            </a:r>
            <a:br>
              <a:rPr lang="en-GB" sz="2400" dirty="0">
                <a:solidFill>
                  <a:schemeClr val="tx1"/>
                </a:solidFill>
                <a:latin typeface="Nestle_Brush" panose="00000500000000000000" pitchFamily="2" charset="0"/>
              </a:rPr>
            </a:br>
            <a:r>
              <a:rPr lang="en-GB" sz="2400" dirty="0">
                <a:solidFill>
                  <a:schemeClr val="tx1"/>
                </a:solidFill>
                <a:latin typeface="Nestle_Brush" panose="00000500000000000000" pitchFamily="2" charset="0"/>
              </a:rPr>
              <a:t>HIGHLIGHTED TEXT</a:t>
            </a:r>
          </a:p>
        </p:txBody>
      </p:sp>
      <p:pic>
        <p:nvPicPr>
          <p:cNvPr id="14" name="Logo Internal">
            <a:extLst>
              <a:ext uri="{FF2B5EF4-FFF2-40B4-BE49-F238E27FC236}">
                <a16:creationId xmlns:a16="http://schemas.microsoft.com/office/drawing/2014/main" id="{ECB216AD-2AA1-4CCF-8097-C5FF08340E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2731" y="9678203"/>
            <a:ext cx="2462400" cy="441606"/>
          </a:xfrm>
          <a:prstGeom prst="rect">
            <a:avLst/>
          </a:prstGeom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4EDE425-9F1D-4011-B8D1-936028166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9F41-7C5F-4CE3-9AF7-0D00511247D1}" type="datetime3">
              <a:rPr lang="en-GB" smtClean="0"/>
              <a:pPr/>
              <a:t>5 May, 2026</a:t>
            </a:fld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BD7E31B-8FA5-4D3A-BB52-85E4D22B7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B1335CB-A823-4D49-A875-90100CC7D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D320-0145-465E-81D8-601FAF27345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40313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Internal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FC57CF9-B089-44AD-98E2-F164E241F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9F41-7C5F-4CE3-9AF7-0D00511247D1}" type="datetime3">
              <a:rPr lang="en-GB" smtClean="0"/>
              <a:pPr/>
              <a:t>5 May, 2026</a:t>
            </a:fld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74015AB-CEFF-4C6C-8BA6-F05EF66E2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3B3F117-3916-481D-B476-CB9FEE794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D320-0145-465E-81D8-601FAF27345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7FF4117-3C65-4F3D-BFBA-F8612C56F2A5}"/>
              </a:ext>
            </a:extLst>
          </p:cNvPr>
          <p:cNvSpPr/>
          <p:nvPr userDrawn="1"/>
        </p:nvSpPr>
        <p:spPr>
          <a:xfrm>
            <a:off x="16823532" y="1117998"/>
            <a:ext cx="818268" cy="28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000" rIns="108000" bIns="54000" rtlCol="0" anchor="ctr"/>
          <a:lstStyle/>
          <a:p>
            <a:pPr algn="ctr"/>
            <a:endParaRPr lang="en-GB" sz="3000" noProof="0" dirty="0" err="1"/>
          </a:p>
        </p:txBody>
      </p:sp>
      <p:pic>
        <p:nvPicPr>
          <p:cNvPr id="11" name="Logo Internal">
            <a:extLst>
              <a:ext uri="{FF2B5EF4-FFF2-40B4-BE49-F238E27FC236}">
                <a16:creationId xmlns:a16="http://schemas.microsoft.com/office/drawing/2014/main" id="{71AEBD12-FBAA-4896-A612-C1916F7951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2731" y="9678203"/>
            <a:ext cx="2462400" cy="44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7092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Intern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487740-79FA-4EC2-8742-4C8239949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9F41-7C5F-4CE3-9AF7-0D00511247D1}" type="datetime3">
              <a:rPr lang="en-GB" smtClean="0"/>
              <a:pPr/>
              <a:t>5 May, 2026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63DC15-ABD7-4D1D-8967-87C973288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153E7E-416C-4DF5-9A3D-F63161737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D320-0145-465E-81D8-601FAF27345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5709BE-FAD2-4426-8D5D-32FC97E9156B}"/>
              </a:ext>
            </a:extLst>
          </p:cNvPr>
          <p:cNvSpPr/>
          <p:nvPr userDrawn="1"/>
        </p:nvSpPr>
        <p:spPr>
          <a:xfrm>
            <a:off x="16823532" y="1117998"/>
            <a:ext cx="818268" cy="28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000" rIns="108000" bIns="54000" rtlCol="0" anchor="ctr"/>
          <a:lstStyle/>
          <a:p>
            <a:pPr algn="ctr"/>
            <a:endParaRPr lang="en-GB" sz="3000" noProof="0" dirty="0" err="1"/>
          </a:p>
        </p:txBody>
      </p:sp>
      <p:pic>
        <p:nvPicPr>
          <p:cNvPr id="10" name="Logo Internal">
            <a:extLst>
              <a:ext uri="{FF2B5EF4-FFF2-40B4-BE49-F238E27FC236}">
                <a16:creationId xmlns:a16="http://schemas.microsoft.com/office/drawing/2014/main" id="{FEFE39F1-3B25-4CD9-8F31-092D69A0B9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2731" y="9678203"/>
            <a:ext cx="2462400" cy="44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7754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nal Text in Sh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823CE-E90C-4D9A-98B4-C6F1572E8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985A9DA-8BAE-464D-9324-4F7FC79538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2374106"/>
            <a:ext cx="17637546" cy="6979442"/>
          </a:xfrm>
          <a:custGeom>
            <a:avLst/>
            <a:gdLst>
              <a:gd name="connsiteX0" fmla="*/ 6023031 w 11758364"/>
              <a:gd name="connsiteY0" fmla="*/ 0 h 4652961"/>
              <a:gd name="connsiteX1" fmla="*/ 11451222 w 11758364"/>
              <a:gd name="connsiteY1" fmla="*/ 0 h 4652961"/>
              <a:gd name="connsiteX2" fmla="*/ 11758364 w 11758364"/>
              <a:gd name="connsiteY2" fmla="*/ 307142 h 4652961"/>
              <a:gd name="connsiteX3" fmla="*/ 11758364 w 11758364"/>
              <a:gd name="connsiteY3" fmla="*/ 4345819 h 4652961"/>
              <a:gd name="connsiteX4" fmla="*/ 11451222 w 11758364"/>
              <a:gd name="connsiteY4" fmla="*/ 4652961 h 4652961"/>
              <a:gd name="connsiteX5" fmla="*/ 6340838 w 11758364"/>
              <a:gd name="connsiteY5" fmla="*/ 4650218 h 4652961"/>
              <a:gd name="connsiteX6" fmla="*/ 6340838 w 11758364"/>
              <a:gd name="connsiteY6" fmla="*/ 4652961 h 4652961"/>
              <a:gd name="connsiteX7" fmla="*/ 0 w 11758364"/>
              <a:gd name="connsiteY7" fmla="*/ 4652961 h 4652961"/>
              <a:gd name="connsiteX8" fmla="*/ 0 w 11758364"/>
              <a:gd name="connsiteY8" fmla="*/ 1 h 4652961"/>
              <a:gd name="connsiteX9" fmla="*/ 6023031 w 11758364"/>
              <a:gd name="connsiteY9" fmla="*/ 1 h 4652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758364" h="4652961">
                <a:moveTo>
                  <a:pt x="6023031" y="0"/>
                </a:moveTo>
                <a:lnTo>
                  <a:pt x="11451222" y="0"/>
                </a:lnTo>
                <a:cubicBezTo>
                  <a:pt x="11620852" y="0"/>
                  <a:pt x="11758364" y="137512"/>
                  <a:pt x="11758364" y="307142"/>
                </a:cubicBezTo>
                <a:lnTo>
                  <a:pt x="11758364" y="4345819"/>
                </a:lnTo>
                <a:cubicBezTo>
                  <a:pt x="11758364" y="4515449"/>
                  <a:pt x="11620852" y="4652961"/>
                  <a:pt x="11451222" y="4652961"/>
                </a:cubicBezTo>
                <a:lnTo>
                  <a:pt x="6340838" y="4650218"/>
                </a:lnTo>
                <a:lnTo>
                  <a:pt x="6340838" y="4652961"/>
                </a:lnTo>
                <a:lnTo>
                  <a:pt x="0" y="4652961"/>
                </a:lnTo>
                <a:lnTo>
                  <a:pt x="0" y="1"/>
                </a:lnTo>
                <a:lnTo>
                  <a:pt x="6023031" y="1"/>
                </a:lnTo>
                <a:close/>
              </a:path>
            </a:pathLst>
          </a:custGeom>
          <a:solidFill>
            <a:srgbClr val="9CDBD9">
              <a:alpha val="20000"/>
            </a:srgbClr>
          </a:solidFill>
        </p:spPr>
        <p:txBody>
          <a:bodyPr wrap="square" lIns="432000" tIns="129600">
            <a:noAutofit/>
          </a:bodyPr>
          <a:lstStyle/>
          <a:p>
            <a:pPr lvl="0"/>
            <a:r>
              <a:rPr lang="en-US" dirty="0"/>
              <a:t>Click to add text</a:t>
            </a:r>
            <a:r>
              <a:rPr lang="en-GB" dirty="0"/>
              <a:t>, change Fill </a:t>
            </a:r>
            <a:r>
              <a:rPr lang="en-GB" dirty="0" err="1"/>
              <a:t>color</a:t>
            </a:r>
            <a:r>
              <a:rPr lang="en-GB" dirty="0"/>
              <a:t> from Custom </a:t>
            </a:r>
            <a:r>
              <a:rPr lang="en-GB" dirty="0" err="1"/>
              <a:t>Colors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07ED77-2031-447D-8BAD-ED7514E37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9F41-7C5F-4CE3-9AF7-0D00511247D1}" type="datetime3">
              <a:rPr lang="en-GB" smtClean="0"/>
              <a:pPr/>
              <a:t>5 May, 2026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841E20-2E12-4467-8637-DBFAC1A30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3350F8-B60B-428C-B4F9-2FDCEC545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D320-0145-465E-81D8-601FAF273452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Logo Internal">
            <a:extLst>
              <a:ext uri="{FF2B5EF4-FFF2-40B4-BE49-F238E27FC236}">
                <a16:creationId xmlns:a16="http://schemas.microsoft.com/office/drawing/2014/main" id="{03881888-4AB3-4943-8A87-F30ADE0E51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2731" y="9678203"/>
            <a:ext cx="2462400" cy="44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901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4">
          <p15:clr>
            <a:srgbClr val="00000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nal Four Image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3247-21F2-4F5E-9E0D-EDEF438CE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548" y="648000"/>
            <a:ext cx="16991999" cy="13019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2B64504-0101-4E1E-99BE-5A4324B229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5548" y="2111474"/>
            <a:ext cx="4104000" cy="457896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700">
                <a:latin typeface="Nestle_BrushAR" panose="00000500000000000000" pitchFamily="2" charset="0"/>
                <a:cs typeface="Nestle_BrushAR" panose="00000500000000000000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114555FD-642A-4ADC-8195-84B94171FDD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8000" y="2703561"/>
            <a:ext cx="4104000" cy="3186000"/>
          </a:xfrm>
        </p:spPr>
        <p:txBody>
          <a:bodyPr tIns="72000"/>
          <a:lstStyle>
            <a:lvl1pPr marL="0" indent="0" algn="ctr">
              <a:buNone/>
              <a:defRPr sz="2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2ECEC61-AB7D-419F-B622-3653B4BE775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8000" y="6155384"/>
            <a:ext cx="4078035" cy="316672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9CAD3D11-9624-4E5C-B85E-FFFFC06F5F2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42490" y="2111474"/>
            <a:ext cx="4104000" cy="457896"/>
          </a:xfrm>
        </p:spPr>
        <p:txBody>
          <a:bodyPr/>
          <a:lstStyle>
            <a:lvl1pPr marL="0" indent="0">
              <a:buNone/>
              <a:defRPr sz="2700">
                <a:latin typeface="Nestle_BrushAR" panose="00000500000000000000" pitchFamily="2" charset="0"/>
                <a:cs typeface="Nestle_BrushAR" panose="00000500000000000000" pitchFamily="2" charset="0"/>
              </a:defRPr>
            </a:lvl1pPr>
            <a:lvl2pPr marL="0" indent="0">
              <a:buNone/>
              <a:defRPr>
                <a:latin typeface="Nestle_BrushAR" panose="00000500000000000000" pitchFamily="2" charset="0"/>
                <a:cs typeface="Nestle_BrushAR" panose="00000500000000000000" pitchFamily="2" charset="0"/>
              </a:defRPr>
            </a:lvl2pPr>
            <a:lvl3pPr marL="0" indent="0">
              <a:buNone/>
              <a:defRPr>
                <a:latin typeface="Nestle_BrushAR" panose="00000500000000000000" pitchFamily="2" charset="0"/>
                <a:cs typeface="Nestle_BrushAR" panose="00000500000000000000" pitchFamily="2" charset="0"/>
              </a:defRPr>
            </a:lvl3pPr>
            <a:lvl4pPr marL="0" indent="0">
              <a:buNone/>
              <a:defRPr>
                <a:latin typeface="Nestle_BrushAR" panose="00000500000000000000" pitchFamily="2" charset="0"/>
                <a:cs typeface="Nestle_BrushAR" panose="00000500000000000000" pitchFamily="2" charset="0"/>
              </a:defRPr>
            </a:lvl4pPr>
            <a:lvl5pPr marL="0" indent="0">
              <a:buNone/>
              <a:defRPr>
                <a:latin typeface="Nestle_BrushAR" panose="00000500000000000000" pitchFamily="2" charset="0"/>
                <a:cs typeface="Nestle_BrushAR" panose="00000500000000000000" pitchFamily="2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Picture Placeholder 14">
            <a:extLst>
              <a:ext uri="{FF2B5EF4-FFF2-40B4-BE49-F238E27FC236}">
                <a16:creationId xmlns:a16="http://schemas.microsoft.com/office/drawing/2014/main" id="{72830913-9578-4B62-9EE0-22BC57D0007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942490" y="2703561"/>
            <a:ext cx="4104000" cy="3186000"/>
          </a:xfrm>
        </p:spPr>
        <p:txBody>
          <a:bodyPr tIns="72000"/>
          <a:lstStyle>
            <a:lvl1pPr marL="0" indent="0" algn="ctr">
              <a:buNone/>
              <a:defRPr sz="2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>
            <a:extLst>
              <a:ext uri="{FF2B5EF4-FFF2-40B4-BE49-F238E27FC236}">
                <a16:creationId xmlns:a16="http://schemas.microsoft.com/office/drawing/2014/main" id="{F7827823-C348-4AD1-90A0-DD4E69293BE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236979" y="2703561"/>
            <a:ext cx="4104000" cy="3186000"/>
          </a:xfrm>
        </p:spPr>
        <p:txBody>
          <a:bodyPr tIns="72000"/>
          <a:lstStyle>
            <a:lvl1pPr marL="0" indent="0" algn="ctr">
              <a:buNone/>
              <a:defRPr sz="2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>
            <a:extLst>
              <a:ext uri="{FF2B5EF4-FFF2-40B4-BE49-F238E27FC236}">
                <a16:creationId xmlns:a16="http://schemas.microsoft.com/office/drawing/2014/main" id="{F0C82393-564E-4B46-95A3-8EE7718EBD1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3531470" y="2703561"/>
            <a:ext cx="4104000" cy="3186000"/>
          </a:xfrm>
        </p:spPr>
        <p:txBody>
          <a:bodyPr tIns="72000"/>
          <a:lstStyle>
            <a:lvl1pPr marL="0" indent="0" algn="ctr">
              <a:buNone/>
              <a:defRPr sz="2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A4035538-FF2E-432E-BA16-21C718995C9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42489" y="6155384"/>
            <a:ext cx="4103999" cy="316482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0B0FF1C5-89FC-4D89-BC35-0CF5A4B1C8E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236979" y="2112170"/>
            <a:ext cx="4104000" cy="4572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700">
                <a:latin typeface="Nestle_BrushAR" panose="00000500000000000000" pitchFamily="2" charset="0"/>
                <a:cs typeface="Nestle_BrushAR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2700">
                <a:latin typeface="Nestle_BrushAR" panose="00000500000000000000" pitchFamily="2" charset="0"/>
                <a:cs typeface="Nestle_BrushAR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2700">
                <a:latin typeface="Nestle_BrushAR" panose="00000500000000000000" pitchFamily="2" charset="0"/>
                <a:cs typeface="Nestle_BrushAR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2700">
                <a:latin typeface="Nestle_BrushAR" panose="00000500000000000000" pitchFamily="2" charset="0"/>
                <a:cs typeface="Nestle_BrushAR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2700">
                <a:latin typeface="Nestle_BrushAR" panose="00000500000000000000" pitchFamily="2" charset="0"/>
                <a:cs typeface="Nestle_BrushAR" panose="00000500000000000000" pitchFamily="2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319E84D6-80BB-4E79-B00A-9D31E6E1FBD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236979" y="6155384"/>
            <a:ext cx="4103997" cy="316482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9B6C9797-490C-4FA5-8F33-71BA1DBF2BE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3531470" y="2112170"/>
            <a:ext cx="4104000" cy="459000"/>
          </a:xfrm>
        </p:spPr>
        <p:txBody>
          <a:bodyPr/>
          <a:lstStyle>
            <a:lvl1pPr marL="0" indent="0">
              <a:buNone/>
              <a:defRPr sz="2700">
                <a:latin typeface="Nestle_BrushAR" panose="00000500000000000000" pitchFamily="2" charset="0"/>
                <a:cs typeface="Nestle_BrushAR" panose="00000500000000000000" pitchFamily="2" charset="0"/>
              </a:defRPr>
            </a:lvl1pPr>
            <a:lvl2pPr marL="0" indent="0">
              <a:buNone/>
              <a:defRPr sz="2700">
                <a:latin typeface="Nestle_BrushAR" panose="00000500000000000000" pitchFamily="2" charset="0"/>
                <a:cs typeface="Nestle_BrushAR" panose="00000500000000000000" pitchFamily="2" charset="0"/>
              </a:defRPr>
            </a:lvl2pPr>
            <a:lvl3pPr marL="0" indent="0">
              <a:buNone/>
              <a:defRPr sz="2700">
                <a:latin typeface="Nestle_BrushAR" panose="00000500000000000000" pitchFamily="2" charset="0"/>
                <a:cs typeface="Nestle_BrushAR" panose="00000500000000000000" pitchFamily="2" charset="0"/>
              </a:defRPr>
            </a:lvl3pPr>
            <a:lvl4pPr marL="0" indent="0">
              <a:buNone/>
              <a:defRPr sz="2700">
                <a:latin typeface="Nestle_BrushAR" panose="00000500000000000000" pitchFamily="2" charset="0"/>
                <a:cs typeface="Nestle_BrushAR" panose="00000500000000000000" pitchFamily="2" charset="0"/>
              </a:defRPr>
            </a:lvl4pPr>
            <a:lvl5pPr marL="0" indent="0">
              <a:buNone/>
              <a:defRPr sz="2700">
                <a:latin typeface="Nestle_BrushAR" panose="00000500000000000000" pitchFamily="2" charset="0"/>
                <a:cs typeface="Nestle_BrushAR" panose="00000500000000000000" pitchFamily="2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1B3B104F-B983-42F4-A2D8-675858CA502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3531469" y="6155383"/>
            <a:ext cx="4103997" cy="316482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32299C-4563-4184-98FD-35ADEC869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9F41-7C5F-4CE3-9AF7-0D00511247D1}" type="datetime3">
              <a:rPr lang="en-GB" smtClean="0"/>
              <a:pPr/>
              <a:t>5 May, 2026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F5B4CB-5965-419B-8B18-C6198D373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FE4379-196D-469E-A5F1-648317578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D320-0145-465E-81D8-601FAF273452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8" name="Logo Internal">
            <a:extLst>
              <a:ext uri="{FF2B5EF4-FFF2-40B4-BE49-F238E27FC236}">
                <a16:creationId xmlns:a16="http://schemas.microsoft.com/office/drawing/2014/main" id="{51111680-4E82-4F0F-803C-D93C5C56C8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2731" y="9678203"/>
            <a:ext cx="2462400" cy="44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1130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4">
          <p15:clr>
            <a:srgbClr val="F26B43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nal Info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85036-2379-49FD-A17A-8B08C7D13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0176B3C-88D0-48FA-8627-975C93A903D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2374107"/>
            <a:ext cx="8915400" cy="6979443"/>
          </a:xfrm>
        </p:spPr>
        <p:txBody>
          <a:bodyPr tIns="7200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B6D20FEE-ED21-4EDB-AC0A-113116021E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34547" y="2374104"/>
            <a:ext cx="8603000" cy="6951225"/>
          </a:xfrm>
          <a:custGeom>
            <a:avLst/>
            <a:gdLst>
              <a:gd name="connsiteX0" fmla="*/ 0 w 5735333"/>
              <a:gd name="connsiteY0" fmla="*/ 0 h 4634150"/>
              <a:gd name="connsiteX1" fmla="*/ 5428191 w 5735333"/>
              <a:gd name="connsiteY1" fmla="*/ 0 h 4634150"/>
              <a:gd name="connsiteX2" fmla="*/ 5735333 w 5735333"/>
              <a:gd name="connsiteY2" fmla="*/ 307142 h 4634150"/>
              <a:gd name="connsiteX3" fmla="*/ 5735333 w 5735333"/>
              <a:gd name="connsiteY3" fmla="*/ 3851111 h 4634150"/>
              <a:gd name="connsiteX4" fmla="*/ 5735332 w 5735333"/>
              <a:gd name="connsiteY4" fmla="*/ 3851111 h 4634150"/>
              <a:gd name="connsiteX5" fmla="*/ 5735332 w 5735333"/>
              <a:gd name="connsiteY5" fmla="*/ 4327008 h 4634150"/>
              <a:gd name="connsiteX6" fmla="*/ 5428190 w 5735333"/>
              <a:gd name="connsiteY6" fmla="*/ 4634150 h 4634150"/>
              <a:gd name="connsiteX7" fmla="*/ 2911 w 5735333"/>
              <a:gd name="connsiteY7" fmla="*/ 4631238 h 4634150"/>
              <a:gd name="connsiteX8" fmla="*/ 2423 w 5735333"/>
              <a:gd name="connsiteY8" fmla="*/ 3851111 h 4634150"/>
              <a:gd name="connsiteX9" fmla="*/ 2412 w 5735333"/>
              <a:gd name="connsiteY9" fmla="*/ 3851111 h 4634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35333" h="4634150">
                <a:moveTo>
                  <a:pt x="0" y="0"/>
                </a:moveTo>
                <a:lnTo>
                  <a:pt x="5428191" y="0"/>
                </a:lnTo>
                <a:cubicBezTo>
                  <a:pt x="5597821" y="0"/>
                  <a:pt x="5735333" y="137512"/>
                  <a:pt x="5735333" y="307142"/>
                </a:cubicBezTo>
                <a:lnTo>
                  <a:pt x="5735333" y="3851111"/>
                </a:lnTo>
                <a:lnTo>
                  <a:pt x="5735332" y="3851111"/>
                </a:lnTo>
                <a:lnTo>
                  <a:pt x="5735332" y="4327008"/>
                </a:lnTo>
                <a:cubicBezTo>
                  <a:pt x="5735332" y="4496638"/>
                  <a:pt x="5597820" y="4634150"/>
                  <a:pt x="5428190" y="4634150"/>
                </a:cubicBezTo>
                <a:lnTo>
                  <a:pt x="2911" y="4631238"/>
                </a:lnTo>
                <a:lnTo>
                  <a:pt x="2423" y="3851111"/>
                </a:lnTo>
                <a:lnTo>
                  <a:pt x="2412" y="385111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252000" tIns="288000" rIns="252000" bIns="216000">
            <a:noAutofit/>
          </a:bodyPr>
          <a:lstStyle>
            <a:lvl1pPr marL="0" indent="0">
              <a:lnSpc>
                <a:spcPct val="85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4800">
                <a:solidFill>
                  <a:schemeClr val="bg1"/>
                </a:solidFill>
                <a:latin typeface="Nestle_ScriptEUR" panose="00000500000000000000" pitchFamily="2" charset="0"/>
                <a:cs typeface="Nestle_ScriptEUR" panose="00000500000000000000" pitchFamily="2" charset="0"/>
              </a:defRPr>
            </a:lvl1pPr>
            <a:lvl2pPr marL="0" indent="0">
              <a:lnSpc>
                <a:spcPct val="85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5400">
                <a:solidFill>
                  <a:schemeClr val="bg1"/>
                </a:solidFill>
                <a:latin typeface="Nestle_BrushAR" panose="00000500000000000000" pitchFamily="2" charset="0"/>
                <a:cs typeface="Nestle_BrushAR" panose="00000500000000000000" pitchFamily="2" charset="0"/>
              </a:defRPr>
            </a:lvl2pPr>
            <a:lvl3pPr marL="269082" indent="-269082">
              <a:lnSpc>
                <a:spcPct val="85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3pPr>
            <a:lvl4pPr>
              <a:lnSpc>
                <a:spcPct val="85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4pPr>
            <a:lvl5pPr>
              <a:lnSpc>
                <a:spcPct val="85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</a:t>
            </a:r>
            <a:r>
              <a:rPr lang="en-US" dirty="0" err="1"/>
              <a:t>Nestlé_Script</a:t>
            </a:r>
            <a:r>
              <a:rPr lang="en-US" dirty="0"/>
              <a:t> EUR text. Click Enter for new line, click TAB to add text in </a:t>
            </a:r>
            <a:r>
              <a:rPr lang="en-US" dirty="0" err="1"/>
              <a:t>Nestlé_Brush</a:t>
            </a:r>
            <a:r>
              <a:rPr lang="en-US" dirty="0"/>
              <a:t>. Change Fill color if needed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8" name="Logo Internal">
            <a:extLst>
              <a:ext uri="{FF2B5EF4-FFF2-40B4-BE49-F238E27FC236}">
                <a16:creationId xmlns:a16="http://schemas.microsoft.com/office/drawing/2014/main" id="{70427EA6-E969-4280-9A2A-18ECD4039F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2731" y="9678203"/>
            <a:ext cx="2462400" cy="44160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2A1E77-B9F5-4488-8872-BBCD3E952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D320-0145-465E-81D8-601FAF27345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8C7787-1671-4A57-864C-1E045F71C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9F41-7C5F-4CE3-9AF7-0D00511247D1}" type="datetime3">
              <a:rPr lang="en-GB" smtClean="0"/>
              <a:pPr/>
              <a:t>5 May, 2026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271BEB-132E-4D91-86F9-DE619EA6F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66325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4">
          <p15:clr>
            <a:srgbClr val="00000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nal Repor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F9AE3B2-90B4-4684-9F41-CA77C008587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5999" y="1506600"/>
            <a:ext cx="17312400" cy="8292696"/>
          </a:xfrm>
          <a:custGeom>
            <a:avLst/>
            <a:gdLst>
              <a:gd name="connsiteX0" fmla="*/ 3639 w 11541600"/>
              <a:gd name="connsiteY0" fmla="*/ 0 h 5528464"/>
              <a:gd name="connsiteX1" fmla="*/ 5547 w 11541600"/>
              <a:gd name="connsiteY1" fmla="*/ 0 h 5528464"/>
              <a:gd name="connsiteX2" fmla="*/ 45497 w 11541600"/>
              <a:gd name="connsiteY2" fmla="*/ 38863 h 5528464"/>
              <a:gd name="connsiteX3" fmla="*/ 936120 w 11541600"/>
              <a:gd name="connsiteY3" fmla="*/ 196021 h 5528464"/>
              <a:gd name="connsiteX4" fmla="*/ 11023852 w 11541600"/>
              <a:gd name="connsiteY4" fmla="*/ 196021 h 5528464"/>
              <a:gd name="connsiteX5" fmla="*/ 11023859 w 11541600"/>
              <a:gd name="connsiteY5" fmla="*/ 196022 h 5528464"/>
              <a:gd name="connsiteX6" fmla="*/ 11225414 w 11541600"/>
              <a:gd name="connsiteY6" fmla="*/ 196022 h 5528464"/>
              <a:gd name="connsiteX7" fmla="*/ 11517896 w 11541600"/>
              <a:gd name="connsiteY7" fmla="*/ 389905 h 5528464"/>
              <a:gd name="connsiteX8" fmla="*/ 11541600 w 11541600"/>
              <a:gd name="connsiteY8" fmla="*/ 507288 h 5528464"/>
              <a:gd name="connsiteX9" fmla="*/ 11541600 w 11541600"/>
              <a:gd name="connsiteY9" fmla="*/ 5226063 h 5528464"/>
              <a:gd name="connsiteX10" fmla="*/ 11528573 w 11541600"/>
              <a:gd name="connsiteY10" fmla="*/ 5312208 h 5528464"/>
              <a:gd name="connsiteX11" fmla="*/ 11348963 w 11541600"/>
              <a:gd name="connsiteY11" fmla="*/ 5510304 h 5528464"/>
              <a:gd name="connsiteX12" fmla="*/ 11290472 w 11541600"/>
              <a:gd name="connsiteY12" fmla="*/ 5528464 h 5528464"/>
              <a:gd name="connsiteX13" fmla="*/ 6355581 w 11541600"/>
              <a:gd name="connsiteY13" fmla="*/ 5528464 h 5528464"/>
              <a:gd name="connsiteX14" fmla="*/ 6355581 w 11541600"/>
              <a:gd name="connsiteY14" fmla="*/ 5528463 h 5528464"/>
              <a:gd name="connsiteX15" fmla="*/ 0 w 11541600"/>
              <a:gd name="connsiteY15" fmla="*/ 5528463 h 5528464"/>
              <a:gd name="connsiteX16" fmla="*/ 0 w 11541600"/>
              <a:gd name="connsiteY16" fmla="*/ 5380905 h 5528464"/>
              <a:gd name="connsiteX17" fmla="*/ 0 w 11541600"/>
              <a:gd name="connsiteY17" fmla="*/ 1176092 h 5528464"/>
              <a:gd name="connsiteX18" fmla="*/ 0 w 11541600"/>
              <a:gd name="connsiteY18" fmla="*/ 93641 h 5528464"/>
              <a:gd name="connsiteX19" fmla="*/ 3639 w 11541600"/>
              <a:gd name="connsiteY19" fmla="*/ 97181 h 5528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541600" h="5528464">
                <a:moveTo>
                  <a:pt x="3639" y="0"/>
                </a:moveTo>
                <a:lnTo>
                  <a:pt x="5547" y="0"/>
                </a:lnTo>
                <a:lnTo>
                  <a:pt x="45497" y="38863"/>
                </a:lnTo>
                <a:cubicBezTo>
                  <a:pt x="175596" y="130432"/>
                  <a:pt x="525190" y="196021"/>
                  <a:pt x="936120" y="196021"/>
                </a:cubicBezTo>
                <a:lnTo>
                  <a:pt x="11023852" y="196021"/>
                </a:lnTo>
                <a:lnTo>
                  <a:pt x="11023859" y="196022"/>
                </a:lnTo>
                <a:lnTo>
                  <a:pt x="11225414" y="196022"/>
                </a:lnTo>
                <a:cubicBezTo>
                  <a:pt x="11356880" y="196022"/>
                  <a:pt x="11469702" y="275978"/>
                  <a:pt x="11517896" y="389905"/>
                </a:cubicBezTo>
                <a:lnTo>
                  <a:pt x="11541600" y="507288"/>
                </a:lnTo>
                <a:lnTo>
                  <a:pt x="11541600" y="5226063"/>
                </a:lnTo>
                <a:lnTo>
                  <a:pt x="11528573" y="5312208"/>
                </a:lnTo>
                <a:cubicBezTo>
                  <a:pt x="11500745" y="5401660"/>
                  <a:pt x="11434408" y="5474159"/>
                  <a:pt x="11348963" y="5510304"/>
                </a:cubicBezTo>
                <a:lnTo>
                  <a:pt x="11290472" y="5528464"/>
                </a:lnTo>
                <a:lnTo>
                  <a:pt x="6355581" y="5528464"/>
                </a:lnTo>
                <a:lnTo>
                  <a:pt x="6355581" y="5528463"/>
                </a:lnTo>
                <a:lnTo>
                  <a:pt x="0" y="5528463"/>
                </a:lnTo>
                <a:lnTo>
                  <a:pt x="0" y="5380905"/>
                </a:lnTo>
                <a:lnTo>
                  <a:pt x="0" y="1176092"/>
                </a:lnTo>
                <a:lnTo>
                  <a:pt x="0" y="93641"/>
                </a:lnTo>
                <a:lnTo>
                  <a:pt x="3639" y="9718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wrap="square" lIns="0" bIns="648000" anchor="ctr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e-DE" dirty="0"/>
          </a:p>
        </p:txBody>
      </p:sp>
      <p:pic>
        <p:nvPicPr>
          <p:cNvPr id="13" name="Logo Internal">
            <a:extLst>
              <a:ext uri="{FF2B5EF4-FFF2-40B4-BE49-F238E27FC236}">
                <a16:creationId xmlns:a16="http://schemas.microsoft.com/office/drawing/2014/main" id="{3A0B1BD2-B1C4-4400-BEE6-89DD72B282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96" y="486001"/>
            <a:ext cx="4502783" cy="806903"/>
          </a:xfrm>
          <a:prstGeom prst="rect">
            <a:avLst/>
          </a:prstGeom>
        </p:spPr>
      </p:pic>
      <p:sp>
        <p:nvSpPr>
          <p:cNvPr id="17" name="Date Placeholder 16">
            <a:extLst>
              <a:ext uri="{FF2B5EF4-FFF2-40B4-BE49-F238E27FC236}">
                <a16:creationId xmlns:a16="http://schemas.microsoft.com/office/drawing/2014/main" id="{98AEDA8E-14AA-492A-8FCB-AAC5E36A639C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/>
            </a:lvl1pPr>
          </a:lstStyle>
          <a:p>
            <a:endParaRPr lang="en-GB" dirty="0"/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1F4E767D-83C3-4742-ACDC-F1302711F53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704230D5-82F3-4C8D-820A-38DD7770A39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>
                <a:noFill/>
              </a:defRPr>
            </a:lvl1pPr>
          </a:lstStyle>
          <a:p>
            <a:r>
              <a:rPr lang="en-GB" dirty="0"/>
              <a:t>0	0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1B78E66-DCA3-4CBE-8B18-1A759A2DE3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04401" y="2860289"/>
            <a:ext cx="9766361" cy="2024012"/>
          </a:xfrm>
        </p:spPr>
        <p:txBody>
          <a:bodyPr anchor="b" anchorCtr="0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8BB2DD67-1926-430D-8A61-542C6B7BFD7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04400" y="5035502"/>
            <a:ext cx="5670000" cy="3672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place and date</a:t>
            </a:r>
          </a:p>
        </p:txBody>
      </p:sp>
    </p:spTree>
    <p:extLst>
      <p:ext uri="{BB962C8B-B14F-4D97-AF65-F5344CB8AC3E}">
        <p14:creationId xmlns:p14="http://schemas.microsoft.com/office/powerpoint/2010/main" val="20441704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4">
          <p15:clr>
            <a:srgbClr val="000000"/>
          </p15:clr>
        </p15:guide>
        <p15:guide id="2" pos="7474">
          <p15:clr>
            <a:srgbClr val="000000"/>
          </p15:clr>
        </p15:guide>
        <p15:guide id="3" orient="horz" pos="4115">
          <p15:clr>
            <a:srgbClr val="00000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l Report Title Slide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0F96E2C-6FA7-4831-B34E-08DEA8027A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18288000" cy="10287000"/>
          </a:xfrm>
          <a:solidFill>
            <a:srgbClr val="1C9CC8"/>
          </a:solidFill>
        </p:spPr>
        <p:txBody>
          <a:bodyPr/>
          <a:lstStyle>
            <a:lvl1pPr marL="0" indent="0">
              <a:buNone/>
              <a:defRPr sz="150">
                <a:noFill/>
              </a:defRPr>
            </a:lvl1pPr>
          </a:lstStyle>
          <a:p>
            <a:pPr lvl="0"/>
            <a:r>
              <a:rPr lang="en-GB" dirty="0"/>
              <a:t>.</a:t>
            </a:r>
          </a:p>
        </p:txBody>
      </p:sp>
      <p:sp>
        <p:nvSpPr>
          <p:cNvPr id="15" name="Date Placeholder 16">
            <a:extLst>
              <a:ext uri="{FF2B5EF4-FFF2-40B4-BE49-F238E27FC236}">
                <a16:creationId xmlns:a16="http://schemas.microsoft.com/office/drawing/2014/main" id="{0E8FF565-412C-4CA6-B116-80175BDEE678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/>
            </a:lvl1pPr>
          </a:lstStyle>
          <a:p>
            <a:endParaRPr lang="en-GB" dirty="0"/>
          </a:p>
        </p:txBody>
      </p:sp>
      <p:sp>
        <p:nvSpPr>
          <p:cNvPr id="16" name="Footer Placeholder 17">
            <a:extLst>
              <a:ext uri="{FF2B5EF4-FFF2-40B4-BE49-F238E27FC236}">
                <a16:creationId xmlns:a16="http://schemas.microsoft.com/office/drawing/2014/main" id="{13642CD1-2AD7-4566-A365-2BA8BBEF4AA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7" name="Slide Number Placeholder 18">
            <a:extLst>
              <a:ext uri="{FF2B5EF4-FFF2-40B4-BE49-F238E27FC236}">
                <a16:creationId xmlns:a16="http://schemas.microsoft.com/office/drawing/2014/main" id="{05C249DF-050D-49B0-8A8B-4C4DD26EE5E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>
                <a:noFill/>
              </a:defRPr>
            </a:lvl1pPr>
          </a:lstStyle>
          <a:p>
            <a:r>
              <a:rPr lang="en-GB" dirty="0"/>
              <a:t>0	0</a:t>
            </a:r>
          </a:p>
        </p:txBody>
      </p:sp>
      <p:sp>
        <p:nvSpPr>
          <p:cNvPr id="11" name="Text Placeholder 19">
            <a:extLst>
              <a:ext uri="{FF2B5EF4-FFF2-40B4-BE49-F238E27FC236}">
                <a16:creationId xmlns:a16="http://schemas.microsoft.com/office/drawing/2014/main" id="{5B9B92D0-F08F-48AA-B121-BC39D3478B6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6000" y="486000"/>
            <a:ext cx="4503600" cy="804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50">
                <a:noFill/>
              </a:defRPr>
            </a:lvl1pPr>
          </a:lstStyle>
          <a:p>
            <a:pPr lvl="0"/>
            <a:r>
              <a:rPr lang="en-GB" dirty="0"/>
              <a:t>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324C523-B2A9-4D8B-BBFA-C5E124FB848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04401" y="2860289"/>
            <a:ext cx="9766361" cy="2024012"/>
          </a:xfrm>
        </p:spPr>
        <p:txBody>
          <a:bodyPr anchor="b" anchorCtr="0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CA5CEFD-EA5D-4CDD-AB63-09F47F75ED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04400" y="5035502"/>
            <a:ext cx="5670000" cy="3672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Insert place and date</a:t>
            </a:r>
          </a:p>
        </p:txBody>
      </p:sp>
    </p:spTree>
    <p:extLst>
      <p:ext uri="{BB962C8B-B14F-4D97-AF65-F5344CB8AC3E}">
        <p14:creationId xmlns:p14="http://schemas.microsoft.com/office/powerpoint/2010/main" val="27502504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Internal Report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900"/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B451326-45B9-4F69-AC74-82FD8E53E617}"/>
              </a:ext>
            </a:extLst>
          </p:cNvPr>
          <p:cNvSpPr/>
          <p:nvPr userDrawn="1"/>
        </p:nvSpPr>
        <p:spPr>
          <a:xfrm>
            <a:off x="16823532" y="1117998"/>
            <a:ext cx="818268" cy="28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000" rIns="108000" bIns="54000" rtlCol="0" anchor="ctr"/>
          <a:lstStyle/>
          <a:p>
            <a:pPr algn="ctr"/>
            <a:endParaRPr lang="en-GB" sz="3000" noProof="0" dirty="0" err="1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DC5D18D-D741-409B-9E93-118BE18F1EDD}"/>
              </a:ext>
            </a:extLst>
          </p:cNvPr>
          <p:cNvGrpSpPr/>
          <p:nvPr userDrawn="1"/>
        </p:nvGrpSpPr>
        <p:grpSpPr>
          <a:xfrm>
            <a:off x="-4872259" y="3286126"/>
            <a:ext cx="3971429" cy="1271429"/>
            <a:chOff x="-3248173" y="2190750"/>
            <a:chExt cx="2647619" cy="847619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0AE1861-EA77-422C-BE87-22EF11CA30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3248173" y="2190750"/>
              <a:ext cx="2647619" cy="847619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DF8E9D0-DDDC-4A4C-8744-11DE022D85A1}"/>
                </a:ext>
              </a:extLst>
            </p:cNvPr>
            <p:cNvSpPr/>
            <p:nvPr/>
          </p:nvSpPr>
          <p:spPr>
            <a:xfrm>
              <a:off x="-3248173" y="2190750"/>
              <a:ext cx="1956701" cy="322075"/>
            </a:xfrm>
            <a:prstGeom prst="rect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GB" sz="3000" dirty="0" err="1">
                <a:latin typeface="+mj-lt"/>
              </a:endParaRP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C1A28FAF-83F9-4A03-BE1C-E1D9D5395F17}"/>
              </a:ext>
            </a:extLst>
          </p:cNvPr>
          <p:cNvSpPr/>
          <p:nvPr userDrawn="1"/>
        </p:nvSpPr>
        <p:spPr>
          <a:xfrm>
            <a:off x="-4872260" y="0"/>
            <a:ext cx="4438650" cy="2764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2000" tIns="162000" rIns="162000" bIns="16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  <a:latin typeface="+mj-lt"/>
              </a:rPr>
              <a:t>To highlight certain parts of the text please go to the ribbon and choose…</a:t>
            </a:r>
          </a:p>
          <a:p>
            <a:pPr>
              <a:lnSpc>
                <a:spcPct val="90000"/>
              </a:lnSpc>
            </a:pPr>
            <a:endParaRPr lang="en-GB" sz="2400" dirty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  <a:latin typeface="+mj-lt"/>
              </a:rPr>
              <a:t>Nestlé Brush</a:t>
            </a:r>
          </a:p>
          <a:p>
            <a:pPr>
              <a:lnSpc>
                <a:spcPct val="90000"/>
              </a:lnSpc>
            </a:pPr>
            <a:endParaRPr lang="en-GB" sz="2400" dirty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  <a:latin typeface="Nestle_Brush" panose="00000500000000000000" pitchFamily="2" charset="0"/>
              </a:rPr>
              <a:t>EXAMPLE OF </a:t>
            </a:r>
            <a:br>
              <a:rPr lang="en-GB" sz="2400" dirty="0">
                <a:solidFill>
                  <a:schemeClr val="tx1"/>
                </a:solidFill>
                <a:latin typeface="Nestle_Brush" panose="00000500000000000000" pitchFamily="2" charset="0"/>
              </a:rPr>
            </a:br>
            <a:r>
              <a:rPr lang="en-GB" sz="2400" dirty="0">
                <a:solidFill>
                  <a:schemeClr val="tx1"/>
                </a:solidFill>
                <a:latin typeface="Nestle_Brush" panose="00000500000000000000" pitchFamily="2" charset="0"/>
              </a:rPr>
              <a:t>HIGHLIGHTED TEXT</a:t>
            </a:r>
          </a:p>
        </p:txBody>
      </p:sp>
      <p:pic>
        <p:nvPicPr>
          <p:cNvPr id="13" name="Logo Internal">
            <a:extLst>
              <a:ext uri="{FF2B5EF4-FFF2-40B4-BE49-F238E27FC236}">
                <a16:creationId xmlns:a16="http://schemas.microsoft.com/office/drawing/2014/main" id="{A55E60C0-D2F7-4C9F-A5BD-53D100F8C8A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2731" y="9678203"/>
            <a:ext cx="2462400" cy="441606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0D32C4-A236-4C1F-9366-12620F9CE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9F41-7C5F-4CE3-9AF7-0D00511247D1}" type="datetime3">
              <a:rPr lang="en-GB" smtClean="0"/>
              <a:pPr/>
              <a:t>5 May, 2026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6A133E-B9C0-4FC3-BE79-ECDCC1FAD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5AEC23-1AC4-4464-8BE1-F792C9247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D320-0145-465E-81D8-601FAF27345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1090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nal Report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900"/>
            </a:lvl1pPr>
          </a:lstStyle>
          <a:p>
            <a:r>
              <a:rPr lang="en-GB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2570400"/>
            <a:ext cx="7873200" cy="7068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9766800" y="2570400"/>
            <a:ext cx="7873200" cy="7068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5E38EBF-AAE7-4F57-9D2E-91C36EFB4E5C}"/>
              </a:ext>
            </a:extLst>
          </p:cNvPr>
          <p:cNvSpPr/>
          <p:nvPr userDrawn="1"/>
        </p:nvSpPr>
        <p:spPr>
          <a:xfrm>
            <a:off x="16823532" y="1117998"/>
            <a:ext cx="818268" cy="28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000" rIns="108000" bIns="54000" rtlCol="0" anchor="ctr"/>
          <a:lstStyle/>
          <a:p>
            <a:pPr algn="ctr"/>
            <a:endParaRPr lang="en-GB" sz="3000" noProof="0" dirty="0" err="1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AAA3CF9-D5C9-4C02-932C-E273BE2D47B7}"/>
              </a:ext>
            </a:extLst>
          </p:cNvPr>
          <p:cNvGrpSpPr/>
          <p:nvPr userDrawn="1"/>
        </p:nvGrpSpPr>
        <p:grpSpPr>
          <a:xfrm>
            <a:off x="-4872259" y="3286126"/>
            <a:ext cx="3971429" cy="1271429"/>
            <a:chOff x="-3248173" y="2190750"/>
            <a:chExt cx="2647619" cy="847619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5F4D2F94-F126-4766-BA44-A87333E7DEC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3248173" y="2190750"/>
              <a:ext cx="2647619" cy="847619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1BAB4E3-5C03-453E-8C37-F1968AC7946C}"/>
                </a:ext>
              </a:extLst>
            </p:cNvPr>
            <p:cNvSpPr/>
            <p:nvPr/>
          </p:nvSpPr>
          <p:spPr>
            <a:xfrm>
              <a:off x="-3248173" y="2190750"/>
              <a:ext cx="1956701" cy="322075"/>
            </a:xfrm>
            <a:prstGeom prst="rect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GB" sz="3000" dirty="0" err="1">
                <a:latin typeface="+mj-lt"/>
              </a:endParaRP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B828A0E1-B725-4675-B8A4-69338125F590}"/>
              </a:ext>
            </a:extLst>
          </p:cNvPr>
          <p:cNvSpPr/>
          <p:nvPr userDrawn="1"/>
        </p:nvSpPr>
        <p:spPr>
          <a:xfrm>
            <a:off x="-4872260" y="0"/>
            <a:ext cx="4438650" cy="2764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2000" tIns="162000" rIns="162000" bIns="16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  <a:latin typeface="+mj-lt"/>
              </a:rPr>
              <a:t>To highlight certain parts of the text please go to the ribbon and choose…</a:t>
            </a:r>
          </a:p>
          <a:p>
            <a:pPr>
              <a:lnSpc>
                <a:spcPct val="90000"/>
              </a:lnSpc>
            </a:pPr>
            <a:endParaRPr lang="en-GB" sz="2400" dirty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  <a:latin typeface="+mj-lt"/>
              </a:rPr>
              <a:t>Nestlé Brush</a:t>
            </a:r>
          </a:p>
          <a:p>
            <a:pPr>
              <a:lnSpc>
                <a:spcPct val="90000"/>
              </a:lnSpc>
            </a:pPr>
            <a:endParaRPr lang="en-GB" sz="2400" dirty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GB" sz="2400" dirty="0">
                <a:solidFill>
                  <a:schemeClr val="tx1"/>
                </a:solidFill>
                <a:latin typeface="Nestle_Brush" panose="00000500000000000000" pitchFamily="2" charset="0"/>
              </a:rPr>
              <a:t>EXAMPLE OF </a:t>
            </a:r>
            <a:br>
              <a:rPr lang="en-GB" sz="2400" dirty="0">
                <a:solidFill>
                  <a:schemeClr val="tx1"/>
                </a:solidFill>
                <a:latin typeface="Nestle_Brush" panose="00000500000000000000" pitchFamily="2" charset="0"/>
              </a:rPr>
            </a:br>
            <a:r>
              <a:rPr lang="en-GB" sz="2400" dirty="0">
                <a:solidFill>
                  <a:schemeClr val="tx1"/>
                </a:solidFill>
                <a:latin typeface="Nestle_Brush" panose="00000500000000000000" pitchFamily="2" charset="0"/>
              </a:rPr>
              <a:t>HIGHLIGHTED TEXT</a:t>
            </a:r>
          </a:p>
        </p:txBody>
      </p:sp>
      <p:pic>
        <p:nvPicPr>
          <p:cNvPr id="14" name="Logo Internal">
            <a:extLst>
              <a:ext uri="{FF2B5EF4-FFF2-40B4-BE49-F238E27FC236}">
                <a16:creationId xmlns:a16="http://schemas.microsoft.com/office/drawing/2014/main" id="{0FA66028-B5B0-499B-96E8-BE1C74C80B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2731" y="9678203"/>
            <a:ext cx="2462400" cy="441606"/>
          </a:xfrm>
          <a:prstGeom prst="rect">
            <a:avLst/>
          </a:prstGeom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4EDE425-9F1D-4011-B8D1-936028166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9F41-7C5F-4CE3-9AF7-0D00511247D1}" type="datetime3">
              <a:rPr lang="en-GB" smtClean="0"/>
              <a:pPr/>
              <a:t>5 May, 2026</a:t>
            </a:fld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BD7E31B-8FA5-4D3A-BB52-85E4D22B7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B1335CB-A823-4D49-A875-90100CC7D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D320-0145-465E-81D8-601FAF27345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02750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Internal End">
    <p:bg>
      <p:bgPr>
        <a:solidFill>
          <a:srgbClr val="1C9C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ate Placeholder 16">
            <a:extLst>
              <a:ext uri="{FF2B5EF4-FFF2-40B4-BE49-F238E27FC236}">
                <a16:creationId xmlns:a16="http://schemas.microsoft.com/office/drawing/2014/main" id="{68FFE10D-997C-4BF2-B5FC-8C9A1927B90B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/>
            </a:lvl1pPr>
          </a:lstStyle>
          <a:p>
            <a:endParaRPr lang="en-GB" dirty="0"/>
          </a:p>
        </p:txBody>
      </p:sp>
      <p:sp>
        <p:nvSpPr>
          <p:cNvPr id="24" name="Footer Placeholder 17">
            <a:extLst>
              <a:ext uri="{FF2B5EF4-FFF2-40B4-BE49-F238E27FC236}">
                <a16:creationId xmlns:a16="http://schemas.microsoft.com/office/drawing/2014/main" id="{30CD6F58-B71E-4C7E-93FC-94834681A44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25" name="Slide Number Placeholder 18">
            <a:extLst>
              <a:ext uri="{FF2B5EF4-FFF2-40B4-BE49-F238E27FC236}">
                <a16:creationId xmlns:a16="http://schemas.microsoft.com/office/drawing/2014/main" id="{CB2E05C2-71BD-4C9D-9A8A-C529D492A58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10314000"/>
            <a:ext cx="0" cy="0"/>
          </a:xfrm>
        </p:spPr>
        <p:txBody>
          <a:bodyPr/>
          <a:lstStyle>
            <a:lvl1pPr>
              <a:defRPr sz="150">
                <a:noFill/>
              </a:defRPr>
            </a:lvl1pPr>
          </a:lstStyle>
          <a:p>
            <a:r>
              <a:rPr lang="en-GB" dirty="0"/>
              <a:t>0	0</a:t>
            </a:r>
          </a:p>
        </p:txBody>
      </p:sp>
      <p:pic>
        <p:nvPicPr>
          <p:cNvPr id="26" name="Logo Internal">
            <a:extLst>
              <a:ext uri="{FF2B5EF4-FFF2-40B4-BE49-F238E27FC236}">
                <a16:creationId xmlns:a16="http://schemas.microsoft.com/office/drawing/2014/main" id="{DF446D41-9B53-4A19-A09F-9CA33AE46B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625" y="4078714"/>
            <a:ext cx="12471753" cy="2236676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31674135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er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ast overskrift"/>
          <p:cNvSpPr txBox="1"/>
          <p:nvPr userDrawn="1"/>
        </p:nvSpPr>
        <p:spPr>
          <a:xfrm>
            <a:off x="673337" y="673070"/>
            <a:ext cx="16663982" cy="97525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en-GB" sz="48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 &amp; TRICKS - YOUR USER GUIDE</a:t>
            </a:r>
          </a:p>
        </p:txBody>
      </p:sp>
      <p:sp>
        <p:nvSpPr>
          <p:cNvPr id="29" name="Text Box 2"/>
          <p:cNvSpPr txBox="1">
            <a:spLocks noChangeArrowheads="1"/>
          </p:cNvSpPr>
          <p:nvPr userDrawn="1"/>
        </p:nvSpPr>
        <p:spPr bwMode="auto">
          <a:xfrm>
            <a:off x="673337" y="2709863"/>
            <a:ext cx="3420540" cy="5609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216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TEXT STYLES</a:t>
            </a:r>
            <a:endParaRPr lang="en-GB" altLang="da-DK" sz="24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900"/>
              </a:spcAft>
              <a:defRPr/>
            </a:pP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</a:t>
            </a:r>
            <a:r>
              <a:rPr lang="en-GB" altLang="da-DK" sz="13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-key</a:t>
            </a:r>
            <a:r>
              <a:rPr lang="en-GB" altLang="da-DK" sz="135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jump through </a:t>
            </a:r>
            <a:br>
              <a:rPr lang="en-GB" altLang="da-DK" sz="135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135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levels. Click </a:t>
            </a:r>
            <a:r>
              <a:rPr lang="en-GB" altLang="da-DK" sz="135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lang="en-GB" altLang="da-DK" sz="135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then </a:t>
            </a:r>
            <a:r>
              <a:rPr lang="en-GB" altLang="da-DK" sz="135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en-GB" altLang="da-DK" sz="135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switch from one level to the next level</a:t>
            </a:r>
          </a:p>
          <a:p>
            <a:pPr eaLnBrk="1" hangingPunct="1">
              <a:spcAft>
                <a:spcPts val="900"/>
              </a:spcAft>
              <a:defRPr/>
            </a:pPr>
            <a:r>
              <a:rPr lang="en-GB" altLang="da-DK" sz="135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go back in levels use </a:t>
            </a:r>
            <a:r>
              <a:rPr lang="en-GB" altLang="da-DK" sz="135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SHIFT-TAB</a:t>
            </a:r>
            <a:endParaRPr lang="en-GB" sz="135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900"/>
              </a:spcAft>
              <a:defRPr/>
            </a:pPr>
            <a:r>
              <a:rPr lang="en-GB" sz="135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Alternatively, </a:t>
            </a:r>
            <a:r>
              <a:rPr lang="en-GB" sz="13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  <a:r>
              <a:rPr lang="en-GB" sz="135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</a:t>
            </a:r>
            <a:br>
              <a:rPr lang="en-GB" sz="135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35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Decrease </a:t>
            </a:r>
            <a:r>
              <a:rPr lang="en-GB" sz="135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 level can be used</a:t>
            </a:r>
            <a:b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altLang="da-DK" sz="135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900"/>
              </a:spcAft>
              <a:defRPr/>
            </a:pPr>
            <a:r>
              <a:rPr lang="en-GB" altLang="da-DK" sz="13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HINT: </a:t>
            </a:r>
            <a:r>
              <a:rPr lang="en-GB" sz="13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bullet button</a:t>
            </a:r>
          </a:p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Delete bullet for regular text.</a:t>
            </a:r>
            <a:b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the bullet button to reaply the correct bullet again</a:t>
            </a:r>
          </a:p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b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SLIDES &amp; LAYOUTS</a:t>
            </a:r>
          </a:p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the menu </a:t>
            </a:r>
            <a:r>
              <a:rPr lang="en-GB" altLang="da-DK" sz="13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Slide </a:t>
            </a: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</a:t>
            </a:r>
            <a:r>
              <a:rPr lang="en-GB" altLang="da-DK" sz="13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</a:t>
            </a: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 to insert a new slide</a:t>
            </a:r>
            <a:b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13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layout</a:t>
            </a:r>
            <a:endParaRPr lang="en-GB" altLang="da-DK" sz="135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900"/>
              </a:spcAft>
              <a:buFont typeface="+mj-lt"/>
              <a:buNone/>
            </a:pPr>
            <a:r>
              <a:rPr lang="en-GB" sz="135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Click on the arrow next to </a:t>
            </a:r>
            <a:r>
              <a:rPr lang="en-GB" sz="135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Layout</a:t>
            </a:r>
            <a:br>
              <a:rPr lang="en-GB" sz="135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</a:br>
            <a:r>
              <a:rPr lang="en-GB" sz="135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to view a dropdown menu of possible slide layouts</a:t>
            </a:r>
            <a:endParaRPr lang="en-GB" sz="135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 userDrawn="1"/>
        </p:nvSpPr>
        <p:spPr bwMode="auto">
          <a:xfrm>
            <a:off x="6345872" y="2723889"/>
            <a:ext cx="3294000" cy="5678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216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1800"/>
              </a:spcBef>
              <a:spcAft>
                <a:spcPts val="900"/>
              </a:spcAft>
              <a:buFont typeface="+mj-lt"/>
              <a:buNone/>
              <a:defRPr/>
            </a:pPr>
            <a:r>
              <a:rPr lang="en-GB" sz="13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 slide</a:t>
            </a:r>
          </a:p>
          <a:p>
            <a:pPr marL="0" marR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+mj-lt"/>
              <a:buNone/>
              <a:tabLst/>
              <a:defRPr/>
            </a:pPr>
            <a:r>
              <a:rPr lang="en-GB" altLang="da-DK" sz="135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en-GB" altLang="da-DK" sz="135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 </a:t>
            </a:r>
            <a:r>
              <a:rPr lang="en-GB" altLang="da-DK" sz="135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 to reset position, size</a:t>
            </a:r>
            <a:r>
              <a:rPr lang="en-GB" altLang="da-DK" sz="135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formatting of the </a:t>
            </a:r>
            <a:br>
              <a:rPr lang="en-GB" altLang="da-DK" sz="135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135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placeholders to their default settings</a:t>
            </a:r>
          </a:p>
          <a:p>
            <a:pPr marL="0" marR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+mj-lt"/>
              <a:buNone/>
              <a:tabLst/>
              <a:defRPr/>
            </a:pPr>
            <a:endParaRPr lang="en-GB" sz="135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PICTURES</a:t>
            </a:r>
            <a:endParaRPr lang="en-GB" sz="24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900"/>
              </a:spcAft>
              <a:defRPr/>
            </a:pP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slides with pictureplaceholder, click on the icon and choose </a:t>
            </a:r>
            <a:r>
              <a:rPr lang="en-GB" altLang="da-DK" sz="13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</a:p>
          <a:p>
            <a:pPr eaLnBrk="1" hangingPunct="1">
              <a:spcBef>
                <a:spcPts val="1800"/>
              </a:spcBef>
              <a:spcAft>
                <a:spcPts val="900"/>
              </a:spcAft>
              <a:defRPr/>
            </a:pPr>
            <a:r>
              <a:rPr lang="en-GB" sz="13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Crop picture</a:t>
            </a:r>
          </a:p>
          <a:p>
            <a:pPr eaLnBrk="1" hangingPunct="1">
              <a:spcAft>
                <a:spcPts val="900"/>
              </a:spcAft>
              <a:defRPr/>
            </a:pPr>
            <a:r>
              <a:rPr lang="en-GB" altLang="da-DK" sz="13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en-GB" altLang="da-DK" sz="13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Crop</a:t>
            </a: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change size or </a:t>
            </a:r>
            <a:b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of the picture</a:t>
            </a:r>
          </a:p>
          <a:p>
            <a:pPr eaLnBrk="1" hangingPunct="1">
              <a:spcAft>
                <a:spcPts val="900"/>
              </a:spcAft>
              <a:defRPr/>
            </a:pPr>
            <a:r>
              <a:rPr lang="en-GB" altLang="da-DK" sz="13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want to scale the picture, </a:t>
            </a:r>
            <a:b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 </a:t>
            </a:r>
            <a:r>
              <a:rPr lang="en-GB" altLang="da-DK" sz="13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</a:t>
            </a: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-key down while </a:t>
            </a:r>
            <a:b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dragging the corners of the picture</a:t>
            </a:r>
            <a:b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altLang="da-DK" sz="135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900"/>
              </a:spcAft>
              <a:defRPr/>
            </a:pPr>
            <a:r>
              <a:rPr lang="en-GB" altLang="da-DK" sz="13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HINT: </a:t>
            </a: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delete the picture and </a:t>
            </a:r>
            <a:b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a new one, the picture may </a:t>
            </a:r>
            <a:b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lie in front of the text or graphic.</a:t>
            </a:r>
            <a:b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this happens, select the picture, </a:t>
            </a:r>
            <a:b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right-click and choose </a:t>
            </a:r>
            <a:r>
              <a:rPr lang="en-GB" altLang="da-DK" sz="13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 to Back</a:t>
            </a:r>
          </a:p>
        </p:txBody>
      </p:sp>
      <p:sp>
        <p:nvSpPr>
          <p:cNvPr id="25" name="Text Box 4"/>
          <p:cNvSpPr txBox="1">
            <a:spLocks noChangeArrowheads="1"/>
          </p:cNvSpPr>
          <p:nvPr userDrawn="1"/>
        </p:nvSpPr>
        <p:spPr bwMode="auto">
          <a:xfrm>
            <a:off x="12012178" y="2709863"/>
            <a:ext cx="3537365" cy="3508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216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HEADER &amp; FOOTER</a:t>
            </a:r>
            <a:endParaRPr lang="en-GB" altLang="da-DK" sz="24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900"/>
              </a:spcAft>
              <a:defRPr/>
            </a:pP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this at the very end to apply the changes on all slides</a:t>
            </a:r>
          </a:p>
          <a:p>
            <a:pPr eaLnBrk="1" hangingPunct="1">
              <a:spcAft>
                <a:spcPts val="900"/>
              </a:spcAft>
              <a:defRPr/>
            </a:pP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</a:t>
            </a:r>
            <a:r>
              <a:rPr lang="en-GB" altLang="da-DK" sz="13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Header and Footer </a:t>
            </a: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</a:t>
            </a:r>
            <a:r>
              <a:rPr lang="en-GB" altLang="da-DK" sz="13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 (write the desired text)</a:t>
            </a:r>
          </a:p>
          <a:p>
            <a:pPr eaLnBrk="1" hangingPunct="1">
              <a:spcAft>
                <a:spcPts val="900"/>
              </a:spcAft>
              <a:defRPr/>
            </a:pP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en-GB" altLang="da-DK" sz="13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to All </a:t>
            </a: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GB" altLang="da-DK" sz="13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if only used on one slide</a:t>
            </a:r>
            <a:b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altLang="da-DK" sz="135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900"/>
              </a:spcAft>
              <a:defRPr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GRIDLINES</a:t>
            </a:r>
          </a:p>
          <a:p>
            <a:pPr eaLnBrk="1" hangingPunct="1">
              <a:spcAft>
                <a:spcPts val="900"/>
              </a:spcAft>
              <a:defRPr/>
            </a:pP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en-GB" altLang="da-DK" sz="13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 and set tick mark next to </a:t>
            </a:r>
            <a:r>
              <a:rPr lang="en-GB" altLang="da-DK" sz="13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endParaRPr lang="en-GB" altLang="da-DK" sz="135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900"/>
              </a:spcAft>
              <a:defRPr/>
            </a:pPr>
            <a:r>
              <a:rPr lang="en-GB" altLang="da-DK" sz="135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HINT: Alt + F9 </a:t>
            </a:r>
            <a:r>
              <a:rPr lang="en-GB" altLang="da-DK" sz="135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quick view of guides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8C8420-1956-4D8D-85A2-8D596BA13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16591" y="5167341"/>
            <a:ext cx="385715" cy="42857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F02021C-F6D2-4E6A-8629-C6315B3791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53156" y="4184731"/>
            <a:ext cx="685715" cy="38571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F428D6C-AC8F-46DD-96BA-C0A5E4DDB30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162787" y="7615521"/>
            <a:ext cx="713142" cy="26514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930DBB6-AA18-4CCC-8A74-1A211F07B4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3901" t="45142" r="62601" b="9046"/>
          <a:stretch/>
        </p:blipFill>
        <p:spPr>
          <a:xfrm>
            <a:off x="9545081" y="4534334"/>
            <a:ext cx="511806" cy="482561"/>
          </a:xfrm>
          <a:prstGeom prst="rect">
            <a:avLst/>
          </a:prstGeom>
        </p:spPr>
      </p:pic>
      <p:pic>
        <p:nvPicPr>
          <p:cNvPr id="18" name="Picture 16">
            <a:extLst>
              <a:ext uri="{FF2B5EF4-FFF2-40B4-BE49-F238E27FC236}">
                <a16:creationId xmlns:a16="http://schemas.microsoft.com/office/drawing/2014/main" id="{CB77F55A-FFA2-402F-B40F-8F779E0D889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162789" y="6590054"/>
            <a:ext cx="493322" cy="758252"/>
          </a:xfrm>
          <a:prstGeom prst="rect">
            <a:avLst/>
          </a:prstGeom>
        </p:spPr>
      </p:pic>
      <p:pic>
        <p:nvPicPr>
          <p:cNvPr id="20" name="Picture 20">
            <a:extLst>
              <a:ext uri="{FF2B5EF4-FFF2-40B4-BE49-F238E27FC236}">
                <a16:creationId xmlns:a16="http://schemas.microsoft.com/office/drawing/2014/main" id="{74EBBED2-6C3D-4EF3-81AF-CC99C81AD46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653702" y="3062555"/>
            <a:ext cx="807698" cy="259262"/>
          </a:xfrm>
          <a:prstGeom prst="rect">
            <a:avLst/>
          </a:prstGeom>
        </p:spPr>
      </p:pic>
      <p:pic>
        <p:nvPicPr>
          <p:cNvPr id="23" name="Picture 19">
            <a:extLst>
              <a:ext uri="{FF2B5EF4-FFF2-40B4-BE49-F238E27FC236}">
                <a16:creationId xmlns:a16="http://schemas.microsoft.com/office/drawing/2014/main" id="{1F335833-63D9-4A9D-A1D1-07499FE23053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9659297" y="5743925"/>
            <a:ext cx="470682" cy="81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3931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&gt;Do not use layouts after this &gt;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124504-36FD-4753-851D-5B7D02D4A2D1}"/>
              </a:ext>
            </a:extLst>
          </p:cNvPr>
          <p:cNvSpPr/>
          <p:nvPr userDrawn="1"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tx1"/>
          </a:solidFill>
          <a:ln w="63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900"/>
              </a:spcBef>
              <a:buClr>
                <a:srgbClr val="003755"/>
              </a:buClr>
            </a:pPr>
            <a:endParaRPr lang="en-GB" sz="2100" dirty="0" err="1">
              <a:solidFill>
                <a:schemeClr val="tx1"/>
              </a:solidFill>
            </a:endParaRPr>
          </a:p>
        </p:txBody>
      </p:sp>
      <p:sp>
        <p:nvSpPr>
          <p:cNvPr id="5" name="Do not use"/>
          <p:cNvSpPr txBox="1"/>
          <p:nvPr userDrawn="1"/>
        </p:nvSpPr>
        <p:spPr>
          <a:xfrm>
            <a:off x="645320" y="985235"/>
            <a:ext cx="17035466" cy="43396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6600" b="0" noProof="0" dirty="0">
                <a:solidFill>
                  <a:schemeClr val="bg1"/>
                </a:solidFill>
              </a:rPr>
              <a:t>If you see any </a:t>
            </a:r>
            <a:r>
              <a:rPr lang="en-GB" sz="6600" b="1" i="1" noProof="0" dirty="0">
                <a:solidFill>
                  <a:schemeClr val="bg1"/>
                </a:solidFill>
              </a:rPr>
              <a:t>layouts after this </a:t>
            </a:r>
            <a:r>
              <a:rPr lang="en-GB" sz="6600" b="0" i="0" noProof="0" dirty="0">
                <a:solidFill>
                  <a:schemeClr val="bg1"/>
                </a:solidFill>
              </a:rPr>
              <a:t>one</a:t>
            </a:r>
            <a:r>
              <a:rPr lang="en-GB" sz="6600" b="1" i="1" noProof="0" dirty="0">
                <a:solidFill>
                  <a:schemeClr val="bg1"/>
                </a:solidFill>
              </a:rPr>
              <a:t>,</a:t>
            </a:r>
            <a:br>
              <a:rPr lang="en-GB" sz="6600" b="0" i="0" noProof="0" dirty="0">
                <a:solidFill>
                  <a:schemeClr val="bg1"/>
                </a:solidFill>
              </a:rPr>
            </a:br>
            <a:r>
              <a:rPr lang="en-GB" sz="6600" b="0" noProof="0" dirty="0">
                <a:solidFill>
                  <a:schemeClr val="bg1"/>
                </a:solidFill>
              </a:rPr>
              <a:t>do not use them. These layouts </a:t>
            </a:r>
            <a:r>
              <a:rPr lang="en-GB" sz="6600" b="1" i="1" u="none" noProof="0" dirty="0">
                <a:solidFill>
                  <a:schemeClr val="bg1"/>
                </a:solidFill>
              </a:rPr>
              <a:t>are not </a:t>
            </a:r>
            <a:r>
              <a:rPr lang="en-GB" sz="6600" b="0" noProof="0" dirty="0">
                <a:solidFill>
                  <a:schemeClr val="bg1"/>
                </a:solidFill>
              </a:rPr>
              <a:t>part of our corporate template.</a:t>
            </a:r>
            <a:br>
              <a:rPr lang="en-GB" sz="4200" b="0" noProof="0" dirty="0">
                <a:solidFill>
                  <a:schemeClr val="bg1"/>
                </a:solidFill>
              </a:rPr>
            </a:br>
            <a:br>
              <a:rPr lang="en-GB" sz="4200" b="0" noProof="0" dirty="0">
                <a:solidFill>
                  <a:schemeClr val="bg1"/>
                </a:solidFill>
              </a:rPr>
            </a:br>
            <a:endParaRPr lang="en-GB" sz="4200" b="0" noProof="0" dirty="0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EB5E5A-DA85-4D5B-80B9-F94482F55D76}"/>
              </a:ext>
            </a:extLst>
          </p:cNvPr>
          <p:cNvGrpSpPr/>
          <p:nvPr userDrawn="1"/>
        </p:nvGrpSpPr>
        <p:grpSpPr>
          <a:xfrm rot="8100000">
            <a:off x="15607311" y="4987839"/>
            <a:ext cx="1555182" cy="1555182"/>
            <a:chOff x="6096000" y="4963130"/>
            <a:chExt cx="1456719" cy="1456719"/>
          </a:xfrm>
          <a:solidFill>
            <a:schemeClr val="bg1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823227E-A862-4A7F-BC20-0D107430AB2C}"/>
                </a:ext>
              </a:extLst>
            </p:cNvPr>
            <p:cNvSpPr/>
            <p:nvPr userDrawn="1"/>
          </p:nvSpPr>
          <p:spPr>
            <a:xfrm rot="5400000">
              <a:off x="5534135" y="5524995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900"/>
                </a:spcBef>
                <a:buClr>
                  <a:srgbClr val="003755"/>
                </a:buClr>
              </a:pPr>
              <a:endParaRPr lang="en-GB" sz="2100" dirty="0" err="1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8501AE6-6504-4184-9443-E89AFACF769D}"/>
                </a:ext>
              </a:extLst>
            </p:cNvPr>
            <p:cNvSpPr/>
            <p:nvPr userDrawn="1"/>
          </p:nvSpPr>
          <p:spPr>
            <a:xfrm rot="10800000">
              <a:off x="6096000" y="4963130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900"/>
                </a:spcBef>
                <a:buClr>
                  <a:srgbClr val="003755"/>
                </a:buClr>
              </a:pPr>
              <a:endParaRPr lang="en-GB" sz="210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67CEE09B-6EE1-4BF2-85A3-DE69E91BC4C6}"/>
              </a:ext>
            </a:extLst>
          </p:cNvPr>
          <p:cNvSpPr/>
          <p:nvPr userDrawn="1"/>
        </p:nvSpPr>
        <p:spPr>
          <a:xfrm>
            <a:off x="645320" y="3882561"/>
            <a:ext cx="15228519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700" b="1" i="1" noProof="0" dirty="0">
                <a:solidFill>
                  <a:schemeClr val="bg1"/>
                </a:solidFill>
              </a:rPr>
              <a:t>Do not use </a:t>
            </a:r>
            <a:endParaRPr lang="en-GB" sz="3600" b="1" i="1" dirty="0"/>
          </a:p>
        </p:txBody>
      </p:sp>
      <p:sp>
        <p:nvSpPr>
          <p:cNvPr id="16" name="Do not use">
            <a:extLst>
              <a:ext uri="{FF2B5EF4-FFF2-40B4-BE49-F238E27FC236}">
                <a16:creationId xmlns:a16="http://schemas.microsoft.com/office/drawing/2014/main" id="{A8FA78FA-4D94-4717-B7C6-6F86378D6B01}"/>
              </a:ext>
            </a:extLst>
          </p:cNvPr>
          <p:cNvSpPr txBox="1"/>
          <p:nvPr userDrawn="1"/>
        </p:nvSpPr>
        <p:spPr>
          <a:xfrm>
            <a:off x="645321" y="7779683"/>
            <a:ext cx="17035461" cy="14542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3000" b="0" noProof="0" dirty="0">
                <a:solidFill>
                  <a:schemeClr val="bg1"/>
                </a:solidFill>
              </a:rPr>
              <a:t>Due to PowerPoint’s standard Copy/Paste functionality extra undesirable layouts can appear.</a:t>
            </a:r>
          </a:p>
          <a:p>
            <a:pPr marL="0" marR="0" indent="0" algn="ctr" fontAlgn="auto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3000" b="0" noProof="0" dirty="0">
                <a:solidFill>
                  <a:schemeClr val="bg1"/>
                </a:solidFill>
              </a:rPr>
              <a:t>Also notice: Layouts after this might contain potential confidential information.</a:t>
            </a:r>
            <a:br>
              <a:rPr lang="en-GB" sz="2700" b="0" noProof="0" dirty="0">
                <a:solidFill>
                  <a:schemeClr val="bg1"/>
                </a:solidFill>
              </a:rPr>
            </a:br>
            <a:endParaRPr lang="en-GB" sz="2700" b="0" noProof="0" dirty="0">
              <a:solidFill>
                <a:schemeClr val="bg1"/>
              </a:solidFill>
            </a:endParaRPr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B12B154D-76F1-409D-A798-AA5203EE7F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10368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fld id="{C553F6DE-A2B6-4D94-AEFB-33BD67AE7EC1}" type="datetime3">
              <a:rPr lang="en-GB" smtClean="0"/>
              <a:t>5 May, 2026</a:t>
            </a:fld>
            <a:endParaRPr lang="en-GB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7D212C3A-1726-4BC5-8AF1-72D08F635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10368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989D5CFC-5012-4F36-B4E7-CE36F67CD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10368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8577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tags" Target="../tags/tag6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34" Type="http://schemas.openxmlformats.org/officeDocument/2006/relationships/tags" Target="../tags/tag1.xml"/><Relationship Id="rId42" Type="http://schemas.openxmlformats.org/officeDocument/2006/relationships/tags" Target="../tags/tag9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theme" Target="../theme/theme2.xml"/><Relationship Id="rId38" Type="http://schemas.openxmlformats.org/officeDocument/2006/relationships/tags" Target="../tags/tag5.xml"/><Relationship Id="rId46" Type="http://schemas.openxmlformats.org/officeDocument/2006/relationships/image" Target="../media/image1.emf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41" Type="http://schemas.openxmlformats.org/officeDocument/2006/relationships/tags" Target="../tags/tag8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tags" Target="../tags/tag4.xml"/><Relationship Id="rId40" Type="http://schemas.openxmlformats.org/officeDocument/2006/relationships/tags" Target="../tags/tag7.xml"/><Relationship Id="rId45" Type="http://schemas.openxmlformats.org/officeDocument/2006/relationships/tags" Target="../tags/tag1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tags" Target="../tags/tag3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4" Type="http://schemas.openxmlformats.org/officeDocument/2006/relationships/tags" Target="../tags/tag1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tags" Target="../tags/tag2.xml"/><Relationship Id="rId43" Type="http://schemas.openxmlformats.org/officeDocument/2006/relationships/tags" Target="../tags/tag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000" y="2570400"/>
            <a:ext cx="16993800" cy="7068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Level 1</a:t>
            </a:r>
          </a:p>
          <a:p>
            <a:pPr lvl="1"/>
            <a:r>
              <a:rPr lang="en-GB" noProof="0" dirty="0"/>
              <a:t>Level 2</a:t>
            </a:r>
          </a:p>
          <a:p>
            <a:pPr lvl="2"/>
            <a:r>
              <a:rPr lang="en-GB" noProof="0" dirty="0"/>
              <a:t>Level 3</a:t>
            </a:r>
          </a:p>
          <a:p>
            <a:pPr lvl="3"/>
            <a:r>
              <a:rPr lang="en-GB" noProof="0" dirty="0"/>
              <a:t>Level 4, Header</a:t>
            </a:r>
          </a:p>
          <a:p>
            <a:pPr lvl="4"/>
            <a:r>
              <a:rPr lang="en-GB" noProof="0" dirty="0"/>
              <a:t>Level 5, Body</a:t>
            </a:r>
          </a:p>
          <a:p>
            <a:pPr lvl="5"/>
            <a:r>
              <a:rPr lang="en-GB" noProof="0" dirty="0"/>
              <a:t>Level 6</a:t>
            </a:r>
          </a:p>
          <a:p>
            <a:pPr lvl="6"/>
            <a:r>
              <a:rPr lang="en-GB" noProof="0" dirty="0"/>
              <a:t>Level 7, Small Header</a:t>
            </a:r>
          </a:p>
          <a:p>
            <a:pPr lvl="7"/>
            <a:r>
              <a:rPr lang="en-GB" noProof="0" dirty="0"/>
              <a:t>Level 8, Small Body</a:t>
            </a:r>
          </a:p>
          <a:p>
            <a:pPr lvl="8"/>
            <a:r>
              <a:rPr lang="en-GB" noProof="0" dirty="0"/>
              <a:t>Level 9, Infographic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548" y="648000"/>
            <a:ext cx="16991999" cy="172640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6" name="Date Placeholder 35">
            <a:extLst>
              <a:ext uri="{FF2B5EF4-FFF2-40B4-BE49-F238E27FC236}">
                <a16:creationId xmlns:a16="http://schemas.microsoft.com/office/drawing/2014/main" id="{D196FE45-B138-495B-BD99-7BEBE7261C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800" y="9860400"/>
            <a:ext cx="1836000" cy="243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0" i="0">
                <a:solidFill>
                  <a:schemeClr val="tx2"/>
                </a:solidFill>
                <a:latin typeface="Nestle Text TF Light" pitchFamily="2" charset="0"/>
              </a:defRPr>
            </a:lvl1pPr>
          </a:lstStyle>
          <a:p>
            <a:fld id="{F3F79F41-7C5F-4CE3-9AF7-0D00511247D1}" type="datetime3">
              <a:rPr lang="en-GB" smtClean="0"/>
              <a:pPr/>
              <a:t>5 May, 2026</a:t>
            </a:fld>
            <a:endParaRPr lang="en-GB" dirty="0"/>
          </a:p>
        </p:txBody>
      </p:sp>
      <p:sp>
        <p:nvSpPr>
          <p:cNvPr id="37" name="Footer Placeholder 36">
            <a:extLst>
              <a:ext uri="{FF2B5EF4-FFF2-40B4-BE49-F238E27FC236}">
                <a16:creationId xmlns:a16="http://schemas.microsoft.com/office/drawing/2014/main" id="{8DDD27F8-A12F-4F2D-8F67-0BF210F11F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72400" y="9860400"/>
            <a:ext cx="3871800" cy="243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0" i="0">
                <a:solidFill>
                  <a:schemeClr val="tx2"/>
                </a:solidFill>
                <a:latin typeface="Nestle Text TF Light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38" name="Slide Number Placeholder 37">
            <a:extLst>
              <a:ext uri="{FF2B5EF4-FFF2-40B4-BE49-F238E27FC236}">
                <a16:creationId xmlns:a16="http://schemas.microsoft.com/office/drawing/2014/main" id="{07A9A5EA-5C4F-4DA5-B73F-5F12F8599D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8000" y="9860400"/>
            <a:ext cx="453600" cy="243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0" i="0">
                <a:solidFill>
                  <a:schemeClr val="tx2"/>
                </a:solidFill>
                <a:latin typeface="Nestle Text TF Light" pitchFamily="2" charset="0"/>
              </a:defRPr>
            </a:lvl1pPr>
          </a:lstStyle>
          <a:p>
            <a:fld id="{213AD320-0145-465E-81D8-601FAF27345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3" name="[WorkArea]" descr="&lt;?xml version=&quot;1.0&quot; encoding=&quot;utf-16&quot;?&gt;&#10;&lt;GridTheme xmlns:xsi=&quot;http://www.w3.org/2001/XMLSchema-instance&quot; xmlns:xsd=&quot;http://www.w3.org/2001/XMLSchema&quot;&gt;&#10;  &lt;GuideLines /&gt;&#10;  &lt;SubGrids&gt;&#10;    &lt;SubGrid&gt;&#10;      &lt;Left&gt;34.0157471&lt;/Left&gt;&#10;      &lt;Top&gt;34.0157471&lt;/Top&gt;&#10;      &lt;Width&gt;74.33071&lt;/Width&gt;&#10;      &lt;Height&gt;471.9685&lt;/Height&gt;&#10;    &lt;/SubGrid&gt;&#10;    &lt;SubGrid&gt;&#10;      &lt;Left&gt;108.346458&lt;/Left&gt;&#10;      &lt;Top&gt;34.0157471&lt;/Top&gt;&#10;      &lt;Width&gt;74.33071&lt;/Width&gt;&#10;      &lt;Height&gt;471.9685&lt;/Height&gt;&#10;    &lt;/SubGrid&gt;&#10;    &lt;SubGrid&gt;&#10;      &lt;Left&gt;182.67717&lt;/Left&gt;&#10;      &lt;Top&gt;34.0157471&lt;/Top&gt;&#10;      &lt;Width&gt;74.33071&lt;/Width&gt;&#10;      &lt;Height&gt;471.9685&lt;/Height&gt;&#10;    &lt;/SubGrid&gt;&#10;    &lt;SubGrid&gt;&#10;      &lt;Left&gt;257.007874&lt;/Left&gt;&#10;      &lt;Top&gt;34.0157471&lt;/Top&gt;&#10;      &lt;Width&gt;74.33071&lt;/Width&gt;&#10;      &lt;Height&gt;471.9685&lt;/Height&gt;&#10;    &lt;/SubGrid&gt;&#10;    &lt;SubGrid&gt;&#10;      &lt;Left&gt;331.3386&lt;/Left&gt;&#10;      &lt;Top&gt;34.0157471&lt;/Top&gt;&#10;      &lt;Width&gt;74.33071&lt;/Width&gt;&#10;      &lt;Height&gt;471.9685&lt;/Height&gt;&#10;    &lt;/SubGrid&gt;&#10;    &lt;SubGrid&gt;&#10;      &lt;Left&gt;405.669281&lt;/Left&gt;&#10;      &lt;Top&gt;34.0157471&lt;/Top&gt;&#10;      &lt;Width&gt;74.33071&lt;/Width&gt;&#10;      &lt;Height&gt;471.9685&lt;/Height&gt;&#10;    &lt;/SubGrid&gt;&#10;    &lt;SubGrid&gt;&#10;      &lt;Left&gt;479.9999&lt;/Left&gt;&#10;      &lt;Top&gt;34.0157471&lt;/Top&gt;&#10;      &lt;Width&gt;74.33071&lt;/Width&gt;&#10;      &lt;Height&gt;471.9685&lt;/Height&gt;&#10;    &lt;/SubGrid&gt;&#10;    &lt;SubGrid&gt;&#10;      &lt;Left&gt;554.3306&lt;/Left&gt;&#10;      &lt;Top&gt;34.0157471&lt;/Top&gt;&#10;      &lt;Width&gt;74.33079&lt;/Width&gt;&#10;      &lt;Height&gt;471.9685&lt;/Height&gt;&#10;    &lt;/SubGrid&gt;&#10;    &lt;SubGrid&gt;&#10;      &lt;Left&gt;628.6613&lt;/Left&gt;&#10;      &lt;Top&gt;34.0157471&lt;/Top&gt;&#10;      &lt;Width&gt;74.33071&lt;/Width&gt;&#10;      &lt;Height&gt;471.9685&lt;/Height&gt;&#10;    &lt;/SubGrid&gt;&#10;    &lt;SubGrid&gt;&#10;      &lt;Left&gt;702.992065&lt;/Left&gt;&#10;      &lt;Top&gt;34.0157471&lt;/Top&gt;&#10;      &lt;Width&gt;74.33071&lt;/Width&gt;&#10;      &lt;Height&gt;471.9685&lt;/Height&gt;&#10;    &lt;/SubGrid&gt;&#10;    &lt;SubGrid&gt;&#10;      &lt;Left&gt;777.322754&lt;/Left&gt;&#10;      &lt;Top&gt;34.0157471&lt;/Top&gt;&#10;      &lt;Width&gt;74.33063&lt;/Width&gt;&#10;      &lt;Height&gt;471.9685&lt;/Height&gt;&#10;    &lt;/SubGrid&gt;&#10;    &lt;SubGrid&gt;&#10;      &lt;Left&gt;851.653442&lt;/Left&gt;&#10;      &lt;Top&gt;34.0157471&lt;/Top&gt;&#10;      &lt;Width&gt;74.33079&lt;/Width&gt;&#10;      &lt;Height&gt;471.9685&lt;/Height&gt;&#10;    &lt;/SubGrid&gt;&#10;  &lt;/SubGrids&gt;&#10;  &lt;WorkArea&gt;&#10;    &lt;Top&gt;34.0157471&lt;/Top&gt;&#10;    &lt;Left&gt;34.0157471&lt;/Left&gt;&#10;    &lt;Width&gt;891.9685&lt;/Width&gt;&#10;    &lt;Height&gt;471.9685&lt;/Height&gt;&#10;  &lt;/WorkArea&gt;&#10;  &lt;AspectW&gt;-1&lt;/AspectW&gt;&#10;  &lt;AspectH&gt;-1&lt;/AspectH&gt;&#10;  &lt;Width&gt;960&lt;/Width&gt;&#10;  &lt;Height&gt;540&lt;/Height&gt;&#10;  &lt;HGap&gt;5&lt;/HGap&gt;&#10;  &lt;VGap&gt;5&lt;/VGap&gt;&#10;  &lt;OfficeVersion&gt;-1&lt;/OfficeVersion&gt;&#10;&lt;/GridTheme&gt;" hidden="1">
            <a:extLst>
              <a:ext uri="{FF2B5EF4-FFF2-40B4-BE49-F238E27FC236}">
                <a16:creationId xmlns:a16="http://schemas.microsoft.com/office/drawing/2014/main" id="{27D2483B-755A-4C7D-9156-ADDFA315E501}"/>
              </a:ext>
            </a:extLst>
          </p:cNvPr>
          <p:cNvSpPr/>
          <p:nvPr userDrawn="1"/>
        </p:nvSpPr>
        <p:spPr>
          <a:xfrm>
            <a:off x="645548" y="648000"/>
            <a:ext cx="17009040" cy="8991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000" rIns="108000" bIns="54000" rtlCol="0" anchor="ctr"/>
          <a:lstStyle/>
          <a:p>
            <a:pPr algn="ctr"/>
            <a:endParaRPr lang="en-GB" sz="3000" noProof="0" dirty="0" err="1"/>
          </a:p>
        </p:txBody>
      </p:sp>
      <p:sp>
        <p:nvSpPr>
          <p:cNvPr id="24" name="Rectangle 23" hidden="1">
            <a:extLst>
              <a:ext uri="{FF2B5EF4-FFF2-40B4-BE49-F238E27FC236}">
                <a16:creationId xmlns:a16="http://schemas.microsoft.com/office/drawing/2014/main" id="{C8F98047-DB0D-4B1E-B04B-535E78530309}"/>
              </a:ext>
            </a:extLst>
          </p:cNvPr>
          <p:cNvSpPr/>
          <p:nvPr userDrawn="1">
            <p:custDataLst>
              <p:tags r:id="rId34"/>
            </p:custDataLst>
          </p:nvPr>
        </p:nvSpPr>
        <p:spPr>
          <a:xfrm>
            <a:off x="648000" y="648000"/>
            <a:ext cx="1416000" cy="8991000"/>
          </a:xfrm>
          <a:prstGeom prst="rect">
            <a:avLst/>
          </a:prstGeom>
          <a:noFill/>
          <a:ln w="12700" cap="flat" cmpd="sng" algn="ctr">
            <a:solidFill>
              <a:srgbClr val="73A039">
                <a:alpha val="4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000" rIns="108000" bIns="54000" rtlCol="0" anchor="ctr"/>
          <a:lstStyle/>
          <a:p>
            <a:pPr algn="ctr"/>
            <a:endParaRPr lang="en-GB" sz="3000" noProof="0" dirty="0" err="1"/>
          </a:p>
        </p:txBody>
      </p:sp>
      <p:sp>
        <p:nvSpPr>
          <p:cNvPr id="25" name="Rectangle 24" hidden="1">
            <a:extLst>
              <a:ext uri="{FF2B5EF4-FFF2-40B4-BE49-F238E27FC236}">
                <a16:creationId xmlns:a16="http://schemas.microsoft.com/office/drawing/2014/main" id="{F3C5C2EC-FE85-47D6-96CD-4A5C6AF21251}"/>
              </a:ext>
            </a:extLst>
          </p:cNvPr>
          <p:cNvSpPr/>
          <p:nvPr userDrawn="1">
            <p:custDataLst>
              <p:tags r:id="rId35"/>
            </p:custDataLst>
          </p:nvPr>
        </p:nvSpPr>
        <p:spPr>
          <a:xfrm>
            <a:off x="2064000" y="648000"/>
            <a:ext cx="1416000" cy="8991000"/>
          </a:xfrm>
          <a:prstGeom prst="rect">
            <a:avLst/>
          </a:prstGeom>
          <a:noFill/>
          <a:ln w="12700" cap="flat" cmpd="sng" algn="ctr">
            <a:solidFill>
              <a:srgbClr val="73A039">
                <a:alpha val="4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000" rIns="108000" bIns="54000" rtlCol="0" anchor="ctr"/>
          <a:lstStyle/>
          <a:p>
            <a:pPr algn="ctr"/>
            <a:endParaRPr lang="en-GB" sz="3000" noProof="0" dirty="0" err="1"/>
          </a:p>
        </p:txBody>
      </p:sp>
      <p:sp>
        <p:nvSpPr>
          <p:cNvPr id="26" name="Rectangle 25" hidden="1">
            <a:extLst>
              <a:ext uri="{FF2B5EF4-FFF2-40B4-BE49-F238E27FC236}">
                <a16:creationId xmlns:a16="http://schemas.microsoft.com/office/drawing/2014/main" id="{624D843D-F7F3-42AE-A7BC-D2C29A5A8D6F}"/>
              </a:ext>
            </a:extLst>
          </p:cNvPr>
          <p:cNvSpPr/>
          <p:nvPr userDrawn="1">
            <p:custDataLst>
              <p:tags r:id="rId36"/>
            </p:custDataLst>
          </p:nvPr>
        </p:nvSpPr>
        <p:spPr>
          <a:xfrm>
            <a:off x="3480000" y="648000"/>
            <a:ext cx="1416000" cy="8991000"/>
          </a:xfrm>
          <a:prstGeom prst="rect">
            <a:avLst/>
          </a:prstGeom>
          <a:noFill/>
          <a:ln w="12700" cap="flat" cmpd="sng" algn="ctr">
            <a:solidFill>
              <a:srgbClr val="73A039">
                <a:alpha val="4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000" rIns="108000" bIns="54000" rtlCol="0" anchor="ctr"/>
          <a:lstStyle/>
          <a:p>
            <a:pPr algn="ctr"/>
            <a:endParaRPr lang="en-GB" sz="3000" noProof="0" dirty="0" err="1"/>
          </a:p>
        </p:txBody>
      </p:sp>
      <p:sp>
        <p:nvSpPr>
          <p:cNvPr id="27" name="Rectangle 26" hidden="1">
            <a:extLst>
              <a:ext uri="{FF2B5EF4-FFF2-40B4-BE49-F238E27FC236}">
                <a16:creationId xmlns:a16="http://schemas.microsoft.com/office/drawing/2014/main" id="{5092EA94-7DDA-4ECA-807E-A1F87B0C0587}"/>
              </a:ext>
            </a:extLst>
          </p:cNvPr>
          <p:cNvSpPr/>
          <p:nvPr userDrawn="1">
            <p:custDataLst>
              <p:tags r:id="rId37"/>
            </p:custDataLst>
          </p:nvPr>
        </p:nvSpPr>
        <p:spPr>
          <a:xfrm>
            <a:off x="4896000" y="648000"/>
            <a:ext cx="1416000" cy="8991000"/>
          </a:xfrm>
          <a:prstGeom prst="rect">
            <a:avLst/>
          </a:prstGeom>
          <a:noFill/>
          <a:ln w="12700" cap="flat" cmpd="sng" algn="ctr">
            <a:solidFill>
              <a:srgbClr val="73A039">
                <a:alpha val="4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000" rIns="108000" bIns="54000" rtlCol="0" anchor="ctr"/>
          <a:lstStyle/>
          <a:p>
            <a:pPr algn="ctr"/>
            <a:endParaRPr lang="en-GB" sz="3000" noProof="0" dirty="0" err="1"/>
          </a:p>
        </p:txBody>
      </p:sp>
      <p:sp>
        <p:nvSpPr>
          <p:cNvPr id="28" name="Rectangle 27" hidden="1">
            <a:extLst>
              <a:ext uri="{FF2B5EF4-FFF2-40B4-BE49-F238E27FC236}">
                <a16:creationId xmlns:a16="http://schemas.microsoft.com/office/drawing/2014/main" id="{AD2EAB53-A99C-4D3F-BD8C-2B9185FFD246}"/>
              </a:ext>
            </a:extLst>
          </p:cNvPr>
          <p:cNvSpPr/>
          <p:nvPr userDrawn="1">
            <p:custDataLst>
              <p:tags r:id="rId38"/>
            </p:custDataLst>
          </p:nvPr>
        </p:nvSpPr>
        <p:spPr>
          <a:xfrm>
            <a:off x="6312000" y="648000"/>
            <a:ext cx="1416000" cy="8991000"/>
          </a:xfrm>
          <a:prstGeom prst="rect">
            <a:avLst/>
          </a:prstGeom>
          <a:noFill/>
          <a:ln w="12700" cap="flat" cmpd="sng" algn="ctr">
            <a:solidFill>
              <a:srgbClr val="73A039">
                <a:alpha val="4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000" rIns="108000" bIns="54000" rtlCol="0" anchor="ctr"/>
          <a:lstStyle/>
          <a:p>
            <a:pPr algn="ctr"/>
            <a:endParaRPr lang="en-GB" sz="3000" noProof="0" dirty="0" err="1"/>
          </a:p>
        </p:txBody>
      </p:sp>
      <p:sp>
        <p:nvSpPr>
          <p:cNvPr id="29" name="Rectangle 28" hidden="1">
            <a:extLst>
              <a:ext uri="{FF2B5EF4-FFF2-40B4-BE49-F238E27FC236}">
                <a16:creationId xmlns:a16="http://schemas.microsoft.com/office/drawing/2014/main" id="{D46AE1DC-9EF8-4023-8E36-5D6A2B9E5D26}"/>
              </a:ext>
            </a:extLst>
          </p:cNvPr>
          <p:cNvSpPr/>
          <p:nvPr userDrawn="1">
            <p:custDataLst>
              <p:tags r:id="rId39"/>
            </p:custDataLst>
          </p:nvPr>
        </p:nvSpPr>
        <p:spPr>
          <a:xfrm>
            <a:off x="7728000" y="648000"/>
            <a:ext cx="1416000" cy="8991000"/>
          </a:xfrm>
          <a:prstGeom prst="rect">
            <a:avLst/>
          </a:prstGeom>
          <a:noFill/>
          <a:ln w="12700" cap="flat" cmpd="sng" algn="ctr">
            <a:solidFill>
              <a:srgbClr val="73A039">
                <a:alpha val="4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000" rIns="108000" bIns="54000" rtlCol="0" anchor="ctr"/>
          <a:lstStyle/>
          <a:p>
            <a:pPr algn="ctr"/>
            <a:endParaRPr lang="en-GB" sz="3000" noProof="0" dirty="0" err="1"/>
          </a:p>
        </p:txBody>
      </p:sp>
      <p:sp>
        <p:nvSpPr>
          <p:cNvPr id="30" name="Rectangle 29" hidden="1">
            <a:extLst>
              <a:ext uri="{FF2B5EF4-FFF2-40B4-BE49-F238E27FC236}">
                <a16:creationId xmlns:a16="http://schemas.microsoft.com/office/drawing/2014/main" id="{9D46550F-D408-497D-8DC4-427D2EB97101}"/>
              </a:ext>
            </a:extLst>
          </p:cNvPr>
          <p:cNvSpPr/>
          <p:nvPr userDrawn="1">
            <p:custDataLst>
              <p:tags r:id="rId40"/>
            </p:custDataLst>
          </p:nvPr>
        </p:nvSpPr>
        <p:spPr>
          <a:xfrm>
            <a:off x="9143999" y="648000"/>
            <a:ext cx="1416000" cy="8991000"/>
          </a:xfrm>
          <a:prstGeom prst="rect">
            <a:avLst/>
          </a:prstGeom>
          <a:noFill/>
          <a:ln w="12700" cap="flat" cmpd="sng" algn="ctr">
            <a:solidFill>
              <a:srgbClr val="73A039">
                <a:alpha val="4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000" rIns="108000" bIns="54000" rtlCol="0" anchor="ctr"/>
          <a:lstStyle/>
          <a:p>
            <a:pPr algn="ctr"/>
            <a:endParaRPr lang="en-GB" sz="3000" noProof="0" dirty="0" err="1"/>
          </a:p>
        </p:txBody>
      </p:sp>
      <p:sp>
        <p:nvSpPr>
          <p:cNvPr id="31" name="Rectangle 30" hidden="1">
            <a:extLst>
              <a:ext uri="{FF2B5EF4-FFF2-40B4-BE49-F238E27FC236}">
                <a16:creationId xmlns:a16="http://schemas.microsoft.com/office/drawing/2014/main" id="{52FA79A1-FAEA-4268-9244-77A8CF3A4E2F}"/>
              </a:ext>
            </a:extLst>
          </p:cNvPr>
          <p:cNvSpPr/>
          <p:nvPr userDrawn="1">
            <p:custDataLst>
              <p:tags r:id="rId41"/>
            </p:custDataLst>
          </p:nvPr>
        </p:nvSpPr>
        <p:spPr>
          <a:xfrm>
            <a:off x="10559999" y="648000"/>
            <a:ext cx="1416002" cy="8991000"/>
          </a:xfrm>
          <a:prstGeom prst="rect">
            <a:avLst/>
          </a:prstGeom>
          <a:noFill/>
          <a:ln w="12700" cap="flat" cmpd="sng" algn="ctr">
            <a:solidFill>
              <a:srgbClr val="73A039">
                <a:alpha val="4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000" rIns="108000" bIns="54000" rtlCol="0" anchor="ctr"/>
          <a:lstStyle/>
          <a:p>
            <a:pPr algn="ctr"/>
            <a:endParaRPr lang="en-GB" sz="3000" noProof="0" dirty="0" err="1"/>
          </a:p>
        </p:txBody>
      </p:sp>
      <p:sp>
        <p:nvSpPr>
          <p:cNvPr id="32" name="Rectangle 31" hidden="1">
            <a:extLst>
              <a:ext uri="{FF2B5EF4-FFF2-40B4-BE49-F238E27FC236}">
                <a16:creationId xmlns:a16="http://schemas.microsoft.com/office/drawing/2014/main" id="{E8F0D2A1-980A-4426-AA59-D94261E85B9C}"/>
              </a:ext>
            </a:extLst>
          </p:cNvPr>
          <p:cNvSpPr/>
          <p:nvPr userDrawn="1">
            <p:custDataLst>
              <p:tags r:id="rId42"/>
            </p:custDataLst>
          </p:nvPr>
        </p:nvSpPr>
        <p:spPr>
          <a:xfrm>
            <a:off x="11975999" y="648000"/>
            <a:ext cx="1415999" cy="8991000"/>
          </a:xfrm>
          <a:prstGeom prst="rect">
            <a:avLst/>
          </a:prstGeom>
          <a:noFill/>
          <a:ln w="12700" cap="flat" cmpd="sng" algn="ctr">
            <a:solidFill>
              <a:srgbClr val="73A039">
                <a:alpha val="4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000" rIns="108000" bIns="54000" rtlCol="0" anchor="ctr"/>
          <a:lstStyle/>
          <a:p>
            <a:pPr algn="ctr"/>
            <a:endParaRPr lang="en-GB" sz="3000" noProof="0" dirty="0" err="1"/>
          </a:p>
        </p:txBody>
      </p:sp>
      <p:sp>
        <p:nvSpPr>
          <p:cNvPr id="33" name="Rectangle 32" hidden="1">
            <a:extLst>
              <a:ext uri="{FF2B5EF4-FFF2-40B4-BE49-F238E27FC236}">
                <a16:creationId xmlns:a16="http://schemas.microsoft.com/office/drawing/2014/main" id="{85CF6BC5-17A9-44DF-A1A8-035871726D0D}"/>
              </a:ext>
            </a:extLst>
          </p:cNvPr>
          <p:cNvSpPr/>
          <p:nvPr userDrawn="1">
            <p:custDataLst>
              <p:tags r:id="rId43"/>
            </p:custDataLst>
          </p:nvPr>
        </p:nvSpPr>
        <p:spPr>
          <a:xfrm>
            <a:off x="13391999" y="648000"/>
            <a:ext cx="1416000" cy="8991000"/>
          </a:xfrm>
          <a:prstGeom prst="rect">
            <a:avLst/>
          </a:prstGeom>
          <a:noFill/>
          <a:ln w="12700" cap="flat" cmpd="sng" algn="ctr">
            <a:solidFill>
              <a:srgbClr val="73A039">
                <a:alpha val="4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000" rIns="108000" bIns="54000" rtlCol="0" anchor="ctr"/>
          <a:lstStyle/>
          <a:p>
            <a:pPr algn="ctr"/>
            <a:endParaRPr lang="en-GB" sz="3000" noProof="0" dirty="0" err="1"/>
          </a:p>
        </p:txBody>
      </p:sp>
      <p:sp>
        <p:nvSpPr>
          <p:cNvPr id="34" name="Rectangle 33" hidden="1">
            <a:extLst>
              <a:ext uri="{FF2B5EF4-FFF2-40B4-BE49-F238E27FC236}">
                <a16:creationId xmlns:a16="http://schemas.microsoft.com/office/drawing/2014/main" id="{B43CE2E4-A931-43AC-B983-7C90778DDB6C}"/>
              </a:ext>
            </a:extLst>
          </p:cNvPr>
          <p:cNvSpPr/>
          <p:nvPr userDrawn="1">
            <p:custDataLst>
              <p:tags r:id="rId44"/>
            </p:custDataLst>
          </p:nvPr>
        </p:nvSpPr>
        <p:spPr>
          <a:xfrm>
            <a:off x="14807999" y="648000"/>
            <a:ext cx="1415999" cy="8991000"/>
          </a:xfrm>
          <a:prstGeom prst="rect">
            <a:avLst/>
          </a:prstGeom>
          <a:noFill/>
          <a:ln w="12700" cap="flat" cmpd="sng" algn="ctr">
            <a:solidFill>
              <a:srgbClr val="73A039">
                <a:alpha val="4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000" rIns="108000" bIns="54000" rtlCol="0" anchor="ctr"/>
          <a:lstStyle/>
          <a:p>
            <a:pPr algn="ctr"/>
            <a:endParaRPr lang="en-GB" sz="3000" noProof="0" dirty="0" err="1"/>
          </a:p>
        </p:txBody>
      </p:sp>
      <p:sp>
        <p:nvSpPr>
          <p:cNvPr id="35" name="Rectangle 34" hidden="1">
            <a:extLst>
              <a:ext uri="{FF2B5EF4-FFF2-40B4-BE49-F238E27FC236}">
                <a16:creationId xmlns:a16="http://schemas.microsoft.com/office/drawing/2014/main" id="{436F39D6-5902-4A88-B4F3-4B53ABD24A81}"/>
              </a:ext>
            </a:extLst>
          </p:cNvPr>
          <p:cNvSpPr/>
          <p:nvPr userDrawn="1">
            <p:custDataLst>
              <p:tags r:id="rId45"/>
            </p:custDataLst>
          </p:nvPr>
        </p:nvSpPr>
        <p:spPr>
          <a:xfrm>
            <a:off x="16223999" y="648000"/>
            <a:ext cx="1416002" cy="8991000"/>
          </a:xfrm>
          <a:prstGeom prst="rect">
            <a:avLst/>
          </a:prstGeom>
          <a:noFill/>
          <a:ln w="12700" cap="flat" cmpd="sng" algn="ctr">
            <a:solidFill>
              <a:srgbClr val="73A039">
                <a:alpha val="4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000" rIns="108000" bIns="54000" rtlCol="0" anchor="ctr"/>
          <a:lstStyle/>
          <a:p>
            <a:pPr algn="ctr"/>
            <a:endParaRPr lang="en-GB" sz="3000" noProof="0" dirty="0" err="1"/>
          </a:p>
        </p:txBody>
      </p:sp>
      <p:sp>
        <p:nvSpPr>
          <p:cNvPr id="39" name="Rectangle 38" hidden="1">
            <a:extLst>
              <a:ext uri="{FF2B5EF4-FFF2-40B4-BE49-F238E27FC236}">
                <a16:creationId xmlns:a16="http://schemas.microsoft.com/office/drawing/2014/main" id="{E3324983-B0E0-42AA-A00A-5A66B01F7958}"/>
              </a:ext>
            </a:extLst>
          </p:cNvPr>
          <p:cNvSpPr/>
          <p:nvPr userDrawn="1"/>
        </p:nvSpPr>
        <p:spPr>
          <a:xfrm>
            <a:off x="1" y="0"/>
            <a:ext cx="484334" cy="486000"/>
          </a:xfrm>
          <a:prstGeom prst="rect">
            <a:avLst/>
          </a:prstGeom>
          <a:noFill/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000" rIns="108000" bIns="54000" rtlCol="0" anchor="ctr"/>
          <a:lstStyle/>
          <a:p>
            <a:pPr algn="ctr"/>
            <a:endParaRPr lang="en-US" sz="3000" noProof="0" dirty="0" err="1"/>
          </a:p>
        </p:txBody>
      </p:sp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D8351CCF-3908-49FE-90F9-E25557E32AA3}"/>
              </a:ext>
            </a:extLst>
          </p:cNvPr>
          <p:cNvSpPr/>
          <p:nvPr userDrawn="1"/>
        </p:nvSpPr>
        <p:spPr>
          <a:xfrm>
            <a:off x="17799491" y="9804194"/>
            <a:ext cx="484334" cy="486000"/>
          </a:xfrm>
          <a:prstGeom prst="rect">
            <a:avLst/>
          </a:prstGeom>
          <a:noFill/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54000" rIns="108000" bIns="54000" rtlCol="0" anchor="ctr"/>
          <a:lstStyle/>
          <a:p>
            <a:pPr algn="ctr"/>
            <a:endParaRPr lang="en-US" sz="3000" noProof="0" dirty="0" err="1"/>
          </a:p>
        </p:txBody>
      </p:sp>
      <p:pic>
        <p:nvPicPr>
          <p:cNvPr id="42" name="Logo Nestle">
            <a:extLst>
              <a:ext uri="{FF2B5EF4-FFF2-40B4-BE49-F238E27FC236}">
                <a16:creationId xmlns:a16="http://schemas.microsoft.com/office/drawing/2014/main" id="{7C238445-F6E7-4C5F-8252-6983091387D1}"/>
              </a:ext>
            </a:extLst>
          </p:cNvPr>
          <p:cNvPicPr>
            <a:picLocks noChangeAspect="1"/>
          </p:cNvPicPr>
          <p:nvPr userDrawn="1"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2857" y="9416926"/>
            <a:ext cx="2460575" cy="655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610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</p:sldLayoutIdLst>
  <p:hf hdr="0"/>
  <p:txStyles>
    <p:titleStyle>
      <a:lvl1pPr algn="l" defTabSz="1371600" rtl="0" eaLnBrk="1" latinLnBrk="0" hangingPunct="1">
        <a:lnSpc>
          <a:spcPct val="83000"/>
        </a:lnSpc>
        <a:spcBef>
          <a:spcPct val="0"/>
        </a:spcBef>
        <a:buNone/>
        <a:defRPr sz="3900" b="1" kern="1200">
          <a:solidFill>
            <a:srgbClr val="0067A0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1371600" rtl="0" eaLnBrk="1" latinLnBrk="0" hangingPunct="1">
        <a:lnSpc>
          <a:spcPct val="9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•"/>
        <a:defRPr sz="2700" kern="1200">
          <a:solidFill>
            <a:schemeClr val="tx2"/>
          </a:solidFill>
          <a:latin typeface="+mn-lt"/>
          <a:ea typeface="+mn-ea"/>
          <a:cs typeface="+mn-cs"/>
        </a:defRPr>
      </a:lvl1pPr>
      <a:lvl2pPr marL="540000" indent="-270000" algn="l" defTabSz="1371600" rtl="0" eaLnBrk="1" latinLnBrk="0" hangingPunct="1">
        <a:lnSpc>
          <a:spcPct val="9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810000" indent="-270000" algn="l" defTabSz="1371600" rtl="0" eaLnBrk="1" latinLnBrk="0" hangingPunct="1">
        <a:lnSpc>
          <a:spcPct val="9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•"/>
        <a:defRPr sz="2100" kern="120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1371600" rtl="0" eaLnBrk="1" latinLnBrk="0" hangingPunct="1">
        <a:lnSpc>
          <a:spcPct val="9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sz="3000" b="1" kern="1200">
          <a:solidFill>
            <a:schemeClr val="tx2"/>
          </a:solidFill>
          <a:latin typeface="+mj-lt"/>
          <a:ea typeface="+mn-ea"/>
          <a:cs typeface="+mn-cs"/>
        </a:defRPr>
      </a:lvl4pPr>
      <a:lvl5pPr marL="0" indent="0" algn="l" defTabSz="1371600" rtl="0" eaLnBrk="1" latinLnBrk="0" hangingPunct="1">
        <a:lnSpc>
          <a:spcPct val="9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tabLst/>
        <a:defRPr sz="2700" kern="1200">
          <a:solidFill>
            <a:schemeClr val="tx2"/>
          </a:solidFill>
          <a:latin typeface="+mn-lt"/>
          <a:ea typeface="+mn-ea"/>
          <a:cs typeface="+mn-cs"/>
        </a:defRPr>
      </a:lvl5pPr>
      <a:lvl6pPr marL="270000" indent="-270000" algn="l" defTabSz="1371600" rtl="0" eaLnBrk="1" latinLnBrk="0" hangingPunct="1">
        <a:lnSpc>
          <a:spcPct val="9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l" defTabSz="1371600" rtl="0" eaLnBrk="1" latinLnBrk="0" hangingPunct="1">
        <a:lnSpc>
          <a:spcPct val="9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sz="1500" b="1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0" indent="0" algn="l" defTabSz="1371600" rtl="0" eaLnBrk="1" latinLnBrk="0" hangingPunct="1">
        <a:lnSpc>
          <a:spcPct val="9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l" defTabSz="1371600" rtl="0" eaLnBrk="1" latinLnBrk="0" hangingPunct="1">
        <a:lnSpc>
          <a:spcPct val="9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​"/>
        <a:defRPr sz="9000" b="1" kern="1200" baseline="0">
          <a:solidFill>
            <a:schemeClr val="tx2"/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72">
          <p15:clr>
            <a:srgbClr val="F26B43"/>
          </p15:clr>
        </p15:guide>
        <p15:guide id="4" orient="horz" pos="997">
          <p15:clr>
            <a:srgbClr val="F26B43"/>
          </p15:clr>
        </p15:guide>
        <p15:guide id="5" pos="271">
          <p15:clr>
            <a:srgbClr val="F26B43"/>
          </p15:clr>
        </p15:guide>
        <p15:guide id="6" pos="7414">
          <p15:clr>
            <a:srgbClr val="F26B43"/>
          </p15:clr>
        </p15:guide>
        <p15:guide id="7" orient="horz" pos="1079">
          <p15:clr>
            <a:srgbClr val="F26B43"/>
          </p15:clr>
        </p15:guide>
        <p15:guide id="8" orient="horz" pos="4047">
          <p15:clr>
            <a:srgbClr val="F26B43"/>
          </p15:clr>
        </p15:guide>
        <p15:guide id="9" pos="204">
          <p15:clr>
            <a:srgbClr val="A4A3A4"/>
          </p15:clr>
        </p15:guide>
        <p15:guide id="10" pos="7474">
          <p15:clr>
            <a:srgbClr val="A4A3A4"/>
          </p15:clr>
        </p15:guide>
        <p15:guide id="11" orient="horz" pos="4115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723" r="283" b="2174"/>
          <a:stretch>
            <a:fillRect/>
          </a:stretch>
        </p:blipFill>
        <p:spPr>
          <a:xfrm>
            <a:off x="0" y="2138837"/>
            <a:ext cx="18288000" cy="414190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935200" y="9223685"/>
            <a:ext cx="3204742" cy="83123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2695578" y="6731785"/>
            <a:ext cx="12896844" cy="26977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308"/>
              </a:lnSpc>
            </a:pPr>
            <a:r>
              <a:rPr lang="ru-RU" sz="4400" b="1" dirty="0">
                <a:solidFill>
                  <a:srgbClr val="000000"/>
                </a:solidFill>
                <a:latin typeface="+mj-lt"/>
              </a:rPr>
              <a:t>ТЕХНИЧЕСКА КАРТА</a:t>
            </a:r>
            <a:r>
              <a:rPr lang="en-US" sz="4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sz="4400" b="1" dirty="0">
                <a:solidFill>
                  <a:srgbClr val="000000"/>
                </a:solidFill>
                <a:latin typeface="+mj-lt"/>
              </a:rPr>
              <a:t>за</a:t>
            </a:r>
            <a:r>
              <a:rPr lang="en-US" sz="44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sz="4400" b="1" dirty="0">
                <a:solidFill>
                  <a:srgbClr val="000000"/>
                </a:solidFill>
                <a:latin typeface="+mj-lt"/>
              </a:rPr>
              <a:t>НАЦИОНАЛНА ПРОГРАМА</a:t>
            </a:r>
          </a:p>
          <a:p>
            <a:pPr algn="ctr">
              <a:lnSpc>
                <a:spcPts val="5308"/>
              </a:lnSpc>
            </a:pPr>
            <a:r>
              <a:rPr lang="ru-RU" sz="4400" b="1" dirty="0">
                <a:solidFill>
                  <a:srgbClr val="000000"/>
                </a:solidFill>
                <a:latin typeface="+mj-lt"/>
              </a:rPr>
              <a:t>„НЕСТЛЕ ЗА ПО-ЗДРАВИ ДЕЦА“</a:t>
            </a:r>
          </a:p>
          <a:p>
            <a:pPr algn="ctr">
              <a:lnSpc>
                <a:spcPts val="5308"/>
              </a:lnSpc>
            </a:pPr>
            <a:endParaRPr lang="ru-RU" sz="4400" b="1" dirty="0">
              <a:solidFill>
                <a:srgbClr val="000000"/>
              </a:solidFill>
              <a:latin typeface="+mj-lt"/>
            </a:endParaRPr>
          </a:p>
          <a:p>
            <a:pPr algn="ctr">
              <a:lnSpc>
                <a:spcPts val="5308"/>
              </a:lnSpc>
            </a:pPr>
            <a:r>
              <a:rPr lang="ru-RU" sz="4400" b="1" dirty="0">
                <a:solidFill>
                  <a:srgbClr val="000000"/>
                </a:solidFill>
                <a:latin typeface="+mj-lt"/>
              </a:rPr>
              <a:t>202</a:t>
            </a:r>
            <a:r>
              <a:rPr lang="en-US" sz="4400" b="1" dirty="0">
                <a:solidFill>
                  <a:srgbClr val="000000"/>
                </a:solidFill>
                <a:latin typeface="+mj-lt"/>
              </a:rPr>
              <a:t>5</a:t>
            </a:r>
            <a:r>
              <a:rPr lang="ru-RU" sz="4400" b="1" dirty="0">
                <a:solidFill>
                  <a:srgbClr val="000000"/>
                </a:solidFill>
                <a:latin typeface="+mj-lt"/>
              </a:rPr>
              <a:t>/202</a:t>
            </a:r>
            <a:r>
              <a:rPr lang="en-US" sz="4400" b="1" dirty="0">
                <a:solidFill>
                  <a:srgbClr val="000000"/>
                </a:solidFill>
                <a:latin typeface="+mj-lt"/>
              </a:rPr>
              <a:t>6</a:t>
            </a:r>
            <a:endParaRPr lang="ru-RU" sz="4400" b="1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1E7C27B8-47A8-44E1-8B81-2C392173D5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0560" y="510023"/>
            <a:ext cx="3632200" cy="99252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139238" y="4295775"/>
            <a:ext cx="9525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endParaRPr/>
          </a:p>
        </p:txBody>
      </p:sp>
      <p:grpSp>
        <p:nvGrpSpPr>
          <p:cNvPr id="3" name="Group 3"/>
          <p:cNvGrpSpPr/>
          <p:nvPr/>
        </p:nvGrpSpPr>
        <p:grpSpPr>
          <a:xfrm>
            <a:off x="15240" y="2295198"/>
            <a:ext cx="16116301" cy="6730543"/>
            <a:chOff x="0" y="0"/>
            <a:chExt cx="3722151" cy="332761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22151" cy="3327614"/>
            </a:xfrm>
            <a:custGeom>
              <a:avLst/>
              <a:gdLst/>
              <a:ahLst/>
              <a:cxnLst/>
              <a:rect l="l" t="t" r="r" b="b"/>
              <a:pathLst>
                <a:path w="3722151" h="3327614">
                  <a:moveTo>
                    <a:pt x="3597691" y="3327614"/>
                  </a:moveTo>
                  <a:lnTo>
                    <a:pt x="124460" y="3327614"/>
                  </a:lnTo>
                  <a:cubicBezTo>
                    <a:pt x="55880" y="3327614"/>
                    <a:pt x="0" y="3271734"/>
                    <a:pt x="0" y="32031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97691" y="0"/>
                  </a:lnTo>
                  <a:cubicBezTo>
                    <a:pt x="3666272" y="0"/>
                    <a:pt x="3722151" y="55880"/>
                    <a:pt x="3722151" y="124460"/>
                  </a:cubicBezTo>
                  <a:lnTo>
                    <a:pt x="3722151" y="3203154"/>
                  </a:lnTo>
                  <a:cubicBezTo>
                    <a:pt x="3722151" y="3271734"/>
                    <a:pt x="3666272" y="3327614"/>
                    <a:pt x="3597691" y="3327614"/>
                  </a:cubicBezTo>
                  <a:close/>
                </a:path>
              </a:pathLst>
            </a:custGeom>
            <a:solidFill>
              <a:srgbClr val="C1DFEB">
                <a:alpha val="69803"/>
              </a:srgbClr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560993" y="810612"/>
            <a:ext cx="14079567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800" b="1" dirty="0">
                <a:solidFill>
                  <a:srgbClr val="000000"/>
                </a:solidFill>
              </a:rPr>
              <a:t>Как бих продължил Програмата „По-здрави деца“ в </a:t>
            </a:r>
            <a:r>
              <a:rPr lang="bg-BG" sz="2800" b="1" dirty="0"/>
              <a:t>своята детска градина </a:t>
            </a:r>
            <a:r>
              <a:rPr lang="ru-RU" sz="2800" b="1" dirty="0">
                <a:solidFill>
                  <a:srgbClr val="000000"/>
                </a:solidFill>
              </a:rPr>
              <a:t>и за какво бихте използвали наградата? (в рамките на 150 думи) 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53203" y="3628697"/>
            <a:ext cx="92964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4000" dirty="0"/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...........................................</a:t>
            </a:r>
          </a:p>
        </p:txBody>
      </p: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2934F9D7-B248-4EC0-93A3-CB74DFF944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0560" y="510023"/>
            <a:ext cx="3632200" cy="99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1198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66900"/>
            <a:ext cx="14573388" cy="66294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371600" y="4358670"/>
            <a:ext cx="11201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/>
              <a:t>Бланка за обратна връзка от програмата „Нестле за по-здрави деца“</a:t>
            </a:r>
            <a:endParaRPr lang="bg-BG" sz="4800" b="1" dirty="0"/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ACE9FC10-BDE0-4338-84BA-4E7F048357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0560" y="510023"/>
            <a:ext cx="3632200" cy="992520"/>
          </a:xfrm>
          <a:prstGeom prst="rect">
            <a:avLst/>
          </a:prstGeom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F057298F-29D3-4BA3-BAFB-1D81684A81E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4935200" y="9223685"/>
            <a:ext cx="3204742" cy="83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1378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139238" y="4295775"/>
            <a:ext cx="9525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endParaRPr/>
          </a:p>
        </p:txBody>
      </p:sp>
      <p:grpSp>
        <p:nvGrpSpPr>
          <p:cNvPr id="3" name="Group 3"/>
          <p:cNvGrpSpPr/>
          <p:nvPr/>
        </p:nvGrpSpPr>
        <p:grpSpPr>
          <a:xfrm>
            <a:off x="457200" y="1943100"/>
            <a:ext cx="7848600" cy="7010400"/>
            <a:chOff x="0" y="0"/>
            <a:chExt cx="3722151" cy="332761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22151" cy="3327614"/>
            </a:xfrm>
            <a:custGeom>
              <a:avLst/>
              <a:gdLst/>
              <a:ahLst/>
              <a:cxnLst/>
              <a:rect l="l" t="t" r="r" b="b"/>
              <a:pathLst>
                <a:path w="3722151" h="3327614">
                  <a:moveTo>
                    <a:pt x="3597691" y="3327614"/>
                  </a:moveTo>
                  <a:lnTo>
                    <a:pt x="124460" y="3327614"/>
                  </a:lnTo>
                  <a:cubicBezTo>
                    <a:pt x="55880" y="3327614"/>
                    <a:pt x="0" y="3271734"/>
                    <a:pt x="0" y="32031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97691" y="0"/>
                  </a:lnTo>
                  <a:cubicBezTo>
                    <a:pt x="3666272" y="0"/>
                    <a:pt x="3722151" y="55880"/>
                    <a:pt x="3722151" y="124460"/>
                  </a:cubicBezTo>
                  <a:lnTo>
                    <a:pt x="3722151" y="3203154"/>
                  </a:lnTo>
                  <a:cubicBezTo>
                    <a:pt x="3722151" y="3271734"/>
                    <a:pt x="3666272" y="3327614"/>
                    <a:pt x="3597691" y="3327614"/>
                  </a:cubicBezTo>
                  <a:close/>
                </a:path>
              </a:pathLst>
            </a:custGeom>
            <a:solidFill>
              <a:srgbClr val="C1DFEB">
                <a:alpha val="69803"/>
              </a:srgbClr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560993" y="743860"/>
            <a:ext cx="14374207" cy="6697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003"/>
              </a:lnSpc>
            </a:pPr>
            <a:r>
              <a:rPr lang="ru-RU" sz="2800" b="1" dirty="0">
                <a:solidFill>
                  <a:srgbClr val="000000"/>
                </a:solidFill>
              </a:rPr>
              <a:t>Забелязва ли се промяна у навиците на децата? Каква? </a:t>
            </a:r>
            <a:r>
              <a:rPr lang="en-US" sz="2800" b="1" dirty="0">
                <a:solidFill>
                  <a:srgbClr val="000000"/>
                </a:solidFill>
              </a:rPr>
              <a:t>(</a:t>
            </a:r>
            <a:r>
              <a:rPr lang="ru-RU" sz="2800" b="1" dirty="0">
                <a:solidFill>
                  <a:srgbClr val="000000"/>
                </a:solidFill>
              </a:rPr>
              <a:t>50 </a:t>
            </a:r>
            <a:r>
              <a:rPr lang="ru-RU" sz="2800" b="1" dirty="0" err="1">
                <a:solidFill>
                  <a:srgbClr val="000000"/>
                </a:solidFill>
              </a:rPr>
              <a:t>думи</a:t>
            </a:r>
            <a:r>
              <a:rPr lang="en-US" sz="2800" b="1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B9E9E7-E039-42C3-83E4-63CA170692B1}"/>
              </a:ext>
            </a:extLst>
          </p:cNvPr>
          <p:cNvSpPr txBox="1"/>
          <p:nvPr/>
        </p:nvSpPr>
        <p:spPr>
          <a:xfrm>
            <a:off x="560993" y="3001982"/>
            <a:ext cx="167088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  <a:p>
            <a:r>
              <a:rPr lang="en-US" sz="2800" dirty="0"/>
              <a:t> </a:t>
            </a:r>
            <a:endParaRPr lang="bg-BG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1104900" y="3532699"/>
            <a:ext cx="65532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3200" dirty="0"/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</a:p>
        </p:txBody>
      </p:sp>
      <p:grpSp>
        <p:nvGrpSpPr>
          <p:cNvPr id="10" name="Group 3"/>
          <p:cNvGrpSpPr/>
          <p:nvPr/>
        </p:nvGrpSpPr>
        <p:grpSpPr>
          <a:xfrm>
            <a:off x="9117466" y="1943100"/>
            <a:ext cx="7848600" cy="7010400"/>
            <a:chOff x="0" y="0"/>
            <a:chExt cx="3722151" cy="3327614"/>
          </a:xfrm>
        </p:grpSpPr>
        <p:sp>
          <p:nvSpPr>
            <p:cNvPr id="11" name="Freeform 4"/>
            <p:cNvSpPr/>
            <p:nvPr/>
          </p:nvSpPr>
          <p:spPr>
            <a:xfrm>
              <a:off x="0" y="0"/>
              <a:ext cx="3722151" cy="3327614"/>
            </a:xfrm>
            <a:custGeom>
              <a:avLst/>
              <a:gdLst/>
              <a:ahLst/>
              <a:cxnLst/>
              <a:rect l="l" t="t" r="r" b="b"/>
              <a:pathLst>
                <a:path w="3722151" h="3327614">
                  <a:moveTo>
                    <a:pt x="3597691" y="3327614"/>
                  </a:moveTo>
                  <a:lnTo>
                    <a:pt x="124460" y="3327614"/>
                  </a:lnTo>
                  <a:cubicBezTo>
                    <a:pt x="55880" y="3327614"/>
                    <a:pt x="0" y="3271734"/>
                    <a:pt x="0" y="32031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97691" y="0"/>
                  </a:lnTo>
                  <a:cubicBezTo>
                    <a:pt x="3666272" y="0"/>
                    <a:pt x="3722151" y="55880"/>
                    <a:pt x="3722151" y="124460"/>
                  </a:cubicBezTo>
                  <a:lnTo>
                    <a:pt x="3722151" y="3203154"/>
                  </a:lnTo>
                  <a:cubicBezTo>
                    <a:pt x="3722151" y="3271734"/>
                    <a:pt x="3666272" y="3327614"/>
                    <a:pt x="3597691" y="3327614"/>
                  </a:cubicBezTo>
                  <a:close/>
                </a:path>
              </a:pathLst>
            </a:custGeom>
            <a:solidFill>
              <a:srgbClr val="C1DFEB">
                <a:alpha val="69803"/>
              </a:srgbClr>
            </a:solidFill>
          </p:spPr>
        </p:sp>
      </p:grpSp>
      <p:sp>
        <p:nvSpPr>
          <p:cNvPr id="12" name="Rectangle 11"/>
          <p:cNvSpPr/>
          <p:nvPr/>
        </p:nvSpPr>
        <p:spPr>
          <a:xfrm>
            <a:off x="9723221" y="2781300"/>
            <a:ext cx="67818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а/ Яде повече плодове и зеленчуци;</a:t>
            </a:r>
          </a:p>
          <a:p>
            <a:r>
              <a:rPr lang="ru-RU" sz="2800" dirty="0"/>
              <a:t>б/ Опитва нови и различни видове храни;</a:t>
            </a:r>
          </a:p>
          <a:p>
            <a:r>
              <a:rPr lang="ru-RU" sz="2800" dirty="0"/>
              <a:t>в/ Пие повече вода;</a:t>
            </a:r>
          </a:p>
          <a:p>
            <a:r>
              <a:rPr lang="ru-RU" sz="2800" dirty="0"/>
              <a:t>г/ Играе по-често със своите връстници навън;</a:t>
            </a:r>
          </a:p>
          <a:p>
            <a:r>
              <a:rPr lang="ru-RU" sz="2800" dirty="0"/>
              <a:t>д/ Общува повече с близки и приятели;</a:t>
            </a:r>
          </a:p>
          <a:p>
            <a:r>
              <a:rPr lang="ru-RU" sz="2800" dirty="0"/>
              <a:t>е/ Проявява отговорност да събира отпадъците си</a:t>
            </a:r>
          </a:p>
          <a:p>
            <a:r>
              <a:rPr lang="ru-RU" sz="2800" dirty="0"/>
              <a:t>ж/ Друго, моля избройте:</a:t>
            </a:r>
          </a:p>
          <a:p>
            <a:r>
              <a:rPr lang="ru-RU" sz="2800" dirty="0"/>
              <a:t>........................................................................................................................................................................................................................</a:t>
            </a:r>
          </a:p>
        </p:txBody>
      </p:sp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3E166378-DAA8-4991-BC12-36470DD401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0560" y="510023"/>
            <a:ext cx="3632200" cy="99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8995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139238" y="4295775"/>
            <a:ext cx="9525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endParaRPr/>
          </a:p>
        </p:txBody>
      </p:sp>
      <p:grpSp>
        <p:nvGrpSpPr>
          <p:cNvPr id="3" name="Group 3"/>
          <p:cNvGrpSpPr/>
          <p:nvPr/>
        </p:nvGrpSpPr>
        <p:grpSpPr>
          <a:xfrm>
            <a:off x="15240" y="2295198"/>
            <a:ext cx="17434560" cy="7991802"/>
            <a:chOff x="0" y="0"/>
            <a:chExt cx="3722151" cy="332761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22151" cy="3327614"/>
            </a:xfrm>
            <a:custGeom>
              <a:avLst/>
              <a:gdLst/>
              <a:ahLst/>
              <a:cxnLst/>
              <a:rect l="l" t="t" r="r" b="b"/>
              <a:pathLst>
                <a:path w="3722151" h="3327614">
                  <a:moveTo>
                    <a:pt x="3597691" y="3327614"/>
                  </a:moveTo>
                  <a:lnTo>
                    <a:pt x="124460" y="3327614"/>
                  </a:lnTo>
                  <a:cubicBezTo>
                    <a:pt x="55880" y="3327614"/>
                    <a:pt x="0" y="3271734"/>
                    <a:pt x="0" y="32031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97691" y="0"/>
                  </a:lnTo>
                  <a:cubicBezTo>
                    <a:pt x="3666272" y="0"/>
                    <a:pt x="3722151" y="55880"/>
                    <a:pt x="3722151" y="124460"/>
                  </a:cubicBezTo>
                  <a:lnTo>
                    <a:pt x="3722151" y="3203154"/>
                  </a:lnTo>
                  <a:cubicBezTo>
                    <a:pt x="3722151" y="3271734"/>
                    <a:pt x="3666272" y="3327614"/>
                    <a:pt x="3597691" y="3327614"/>
                  </a:cubicBezTo>
                  <a:close/>
                </a:path>
              </a:pathLst>
            </a:custGeom>
            <a:solidFill>
              <a:srgbClr val="C1DFEB">
                <a:alpha val="69803"/>
              </a:srgbClr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560993" y="810612"/>
            <a:ext cx="14374207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800" b="1" dirty="0">
                <a:solidFill>
                  <a:srgbClr val="000000"/>
                </a:solidFill>
              </a:rPr>
              <a:t>Какво ви харесва в програмата в програмата „Нестле за по-здрави деца“? Какво бихте добавили или променили (до 150 думи)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B9E9E7-E039-42C3-83E4-63CA170692B1}"/>
              </a:ext>
            </a:extLst>
          </p:cNvPr>
          <p:cNvSpPr txBox="1"/>
          <p:nvPr/>
        </p:nvSpPr>
        <p:spPr>
          <a:xfrm>
            <a:off x="560993" y="3001982"/>
            <a:ext cx="167088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  <a:p>
            <a:r>
              <a:rPr lang="en-US" sz="2800" dirty="0"/>
              <a:t> </a:t>
            </a:r>
            <a:endParaRPr lang="bg-BG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386442" y="2536537"/>
            <a:ext cx="16301358" cy="6786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3500" b="1" dirty="0"/>
              <a:t>Харесвам</a:t>
            </a:r>
            <a:r>
              <a:rPr lang="bg-BG" sz="4000" b="1" dirty="0"/>
              <a:t>:…………………………………………………………………………………………………….………………………………………………………………………………………………………………………………………………………………………………………………………………………………………..</a:t>
            </a:r>
          </a:p>
          <a:p>
            <a:r>
              <a:rPr lang="bg-BG" sz="3500" b="1" dirty="0"/>
              <a:t>Бих променил/а: </a:t>
            </a:r>
            <a:r>
              <a:rPr lang="bg-BG" sz="4000" b="1" dirty="0"/>
              <a:t>……………………………………………………………………………………………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</a:p>
          <a:p>
            <a:r>
              <a:rPr lang="bg-BG" sz="3500" b="1" dirty="0"/>
              <a:t>Бих добавил/а</a:t>
            </a:r>
            <a:r>
              <a:rPr lang="bg-BG" sz="4000" b="1" dirty="0"/>
              <a:t>:</a:t>
            </a:r>
          </a:p>
          <a:p>
            <a:r>
              <a:rPr lang="bg-BG" sz="4000" b="1" dirty="0"/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………………………………………………………………………………………………………………………………………………………………………………………………………………………………………….</a:t>
            </a:r>
          </a:p>
          <a:p>
            <a:r>
              <a:rPr lang="bg-BG" sz="4000" b="1" dirty="0"/>
              <a:t>……………………………………………………………………………………………………………………</a:t>
            </a:r>
          </a:p>
        </p:txBody>
      </p: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2934F9D7-B248-4EC0-93A3-CB74DFF944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0560" y="510023"/>
            <a:ext cx="3632200" cy="99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771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139238" y="4295775"/>
            <a:ext cx="9525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endParaRPr/>
          </a:p>
        </p:txBody>
      </p:sp>
      <p:grpSp>
        <p:nvGrpSpPr>
          <p:cNvPr id="3" name="Group 3"/>
          <p:cNvGrpSpPr/>
          <p:nvPr/>
        </p:nvGrpSpPr>
        <p:grpSpPr>
          <a:xfrm>
            <a:off x="7790422" y="2034212"/>
            <a:ext cx="9468878" cy="7106649"/>
            <a:chOff x="0" y="0"/>
            <a:chExt cx="3722151" cy="332761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22151" cy="3327614"/>
            </a:xfrm>
            <a:custGeom>
              <a:avLst/>
              <a:gdLst/>
              <a:ahLst/>
              <a:cxnLst/>
              <a:rect l="l" t="t" r="r" b="b"/>
              <a:pathLst>
                <a:path w="3722151" h="3327614">
                  <a:moveTo>
                    <a:pt x="3597691" y="3327614"/>
                  </a:moveTo>
                  <a:lnTo>
                    <a:pt x="124460" y="3327614"/>
                  </a:lnTo>
                  <a:cubicBezTo>
                    <a:pt x="55880" y="3327614"/>
                    <a:pt x="0" y="3271734"/>
                    <a:pt x="0" y="32031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97691" y="0"/>
                  </a:lnTo>
                  <a:cubicBezTo>
                    <a:pt x="3666272" y="0"/>
                    <a:pt x="3722151" y="55880"/>
                    <a:pt x="3722151" y="124460"/>
                  </a:cubicBezTo>
                  <a:lnTo>
                    <a:pt x="3722151" y="3203154"/>
                  </a:lnTo>
                  <a:cubicBezTo>
                    <a:pt x="3722151" y="3271734"/>
                    <a:pt x="3666272" y="3327614"/>
                    <a:pt x="3597691" y="3327614"/>
                  </a:cubicBezTo>
                  <a:close/>
                </a:path>
              </a:pathLst>
            </a:custGeom>
            <a:solidFill>
              <a:srgbClr val="C1DFEB">
                <a:alpha val="69803"/>
              </a:srgbClr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664921"/>
            <a:ext cx="7790422" cy="5193614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226132" y="524710"/>
            <a:ext cx="5412668" cy="6731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62"/>
              </a:lnSpc>
            </a:pPr>
            <a:r>
              <a:rPr lang="bg-BG" sz="3973" dirty="0">
                <a:solidFill>
                  <a:srgbClr val="000000"/>
                </a:solidFill>
              </a:rPr>
              <a:t>Обща информация</a:t>
            </a:r>
            <a:endParaRPr lang="en-US" sz="3973" dirty="0">
              <a:solidFill>
                <a:srgbClr val="000000"/>
              </a:solidFill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8382000" y="2664921"/>
            <a:ext cx="9061330" cy="59524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ru-RU" sz="2400" dirty="0">
                <a:solidFill>
                  <a:srgbClr val="000000"/>
                </a:solidFill>
              </a:rPr>
              <a:t>От …………………………………………………………...........………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ru-RU" sz="2400" dirty="0">
                <a:solidFill>
                  <a:srgbClr val="000000"/>
                </a:solidFill>
              </a:rPr>
              <a:t>/име на директора/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ru-RU" sz="2400" dirty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ru-RU" sz="2400" dirty="0">
                <a:solidFill>
                  <a:srgbClr val="000000"/>
                </a:solidFill>
              </a:rPr>
              <a:t>Директор на …………………………………………………………...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ru-RU" sz="2400" dirty="0">
                <a:solidFill>
                  <a:srgbClr val="000000"/>
                </a:solidFill>
              </a:rPr>
              <a:t>/име на детската градина/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ru-RU" sz="2400" dirty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ru-RU" sz="2400" dirty="0">
                <a:solidFill>
                  <a:srgbClr val="000000"/>
                </a:solidFill>
              </a:rPr>
              <a:t>Адрес: ………………………………………………………………………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ru-RU" sz="2400" dirty="0">
                <a:solidFill>
                  <a:srgbClr val="000000"/>
                </a:solidFill>
              </a:rPr>
              <a:t>/детската градина/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ru-RU" sz="2400" dirty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ru-RU" sz="2400" dirty="0">
                <a:solidFill>
                  <a:srgbClr val="000000"/>
                </a:solidFill>
              </a:rPr>
              <a:t>Брой участващи деца:...................................................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en-US" sz="2000" dirty="0">
              <a:solidFill>
                <a:srgbClr val="000000"/>
              </a:solidFill>
              <a:latin typeface="Open Sans"/>
            </a:endParaRPr>
          </a:p>
        </p:txBody>
      </p:sp>
      <p:grpSp>
        <p:nvGrpSpPr>
          <p:cNvPr id="17" name="Group 17"/>
          <p:cNvGrpSpPr/>
          <p:nvPr/>
        </p:nvGrpSpPr>
        <p:grpSpPr>
          <a:xfrm>
            <a:off x="1491416" y="1391819"/>
            <a:ext cx="2456849" cy="170281"/>
            <a:chOff x="0" y="0"/>
            <a:chExt cx="8245724" cy="571500"/>
          </a:xfrm>
        </p:grpSpPr>
        <p:sp>
          <p:nvSpPr>
            <p:cNvPr id="18" name="Freeform 18"/>
            <p:cNvSpPr/>
            <p:nvPr/>
          </p:nvSpPr>
          <p:spPr>
            <a:xfrm>
              <a:off x="0" y="255270"/>
              <a:ext cx="8245724" cy="69850"/>
            </a:xfrm>
            <a:custGeom>
              <a:avLst/>
              <a:gdLst/>
              <a:ahLst/>
              <a:cxnLst/>
              <a:rect l="l" t="t" r="r" b="b"/>
              <a:pathLst>
                <a:path w="8245724" h="69850">
                  <a:moveTo>
                    <a:pt x="7954894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8245724" y="69850"/>
                  </a:lnTo>
                  <a:lnTo>
                    <a:pt x="8245724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19" name="Picture 18" descr="A picture containing text&#10;&#10;Description automatically generated">
            <a:extLst>
              <a:ext uri="{FF2B5EF4-FFF2-40B4-BE49-F238E27FC236}">
                <a16:creationId xmlns:a16="http://schemas.microsoft.com/office/drawing/2014/main" id="{4486C6C0-233E-4783-9850-6BC4CE4602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0560" y="510023"/>
            <a:ext cx="3632200" cy="992520"/>
          </a:xfrm>
          <a:prstGeom prst="rect">
            <a:avLst/>
          </a:prstGeom>
        </p:spPr>
      </p:pic>
      <p:pic>
        <p:nvPicPr>
          <p:cNvPr id="21" name="Picture 5">
            <a:extLst>
              <a:ext uri="{FF2B5EF4-FFF2-40B4-BE49-F238E27FC236}">
                <a16:creationId xmlns:a16="http://schemas.microsoft.com/office/drawing/2014/main" id="{5FB91F57-30DE-4844-83EC-F3D9F3514DE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4935200" y="9223685"/>
            <a:ext cx="3204742" cy="83123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47900"/>
            <a:ext cx="14811582" cy="57912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990600" y="3695700"/>
            <a:ext cx="12496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dirty="0"/>
              <a:t>С настоящото представям как са протекли уроците от Програмата „Нестле за По-здрави деца“ и предоставям идея, с която бих </a:t>
            </a:r>
            <a:r>
              <a:rPr lang="ru-RU" sz="4000" dirty="0" err="1"/>
              <a:t>продължил</a:t>
            </a:r>
            <a:r>
              <a:rPr lang="ru-RU" sz="4000" dirty="0"/>
              <a:t> </a:t>
            </a:r>
            <a:r>
              <a:rPr lang="bg-BG" sz="4000" dirty="0"/>
              <a:t>п</a:t>
            </a:r>
            <a:r>
              <a:rPr lang="ru-RU" sz="4000" dirty="0" err="1"/>
              <a:t>рограмата</a:t>
            </a:r>
            <a:r>
              <a:rPr lang="ru-RU" sz="4000" dirty="0"/>
              <a:t> в своята детска градина.</a:t>
            </a:r>
            <a:endParaRPr lang="bg-BG" sz="4000" dirty="0"/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33FAA361-D346-4C13-8369-65CCE767FA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0560" y="510023"/>
            <a:ext cx="3632200" cy="99252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139238" y="4295775"/>
            <a:ext cx="9525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endParaRPr/>
          </a:p>
        </p:txBody>
      </p:sp>
      <p:grpSp>
        <p:nvGrpSpPr>
          <p:cNvPr id="3" name="Group 3"/>
          <p:cNvGrpSpPr/>
          <p:nvPr/>
        </p:nvGrpSpPr>
        <p:grpSpPr>
          <a:xfrm>
            <a:off x="147773" y="5520845"/>
            <a:ext cx="17992454" cy="4691288"/>
            <a:chOff x="0" y="0"/>
            <a:chExt cx="3722151" cy="3327614"/>
          </a:xfrm>
          <a:noFill/>
        </p:grpSpPr>
        <p:sp>
          <p:nvSpPr>
            <p:cNvPr id="4" name="Freeform 4"/>
            <p:cNvSpPr/>
            <p:nvPr/>
          </p:nvSpPr>
          <p:spPr>
            <a:xfrm>
              <a:off x="0" y="0"/>
              <a:ext cx="3722151" cy="3327614"/>
            </a:xfrm>
            <a:custGeom>
              <a:avLst/>
              <a:gdLst/>
              <a:ahLst/>
              <a:cxnLst/>
              <a:rect l="l" t="t" r="r" b="b"/>
              <a:pathLst>
                <a:path w="3722151" h="3327614">
                  <a:moveTo>
                    <a:pt x="3597691" y="3327614"/>
                  </a:moveTo>
                  <a:lnTo>
                    <a:pt x="124460" y="3327614"/>
                  </a:lnTo>
                  <a:cubicBezTo>
                    <a:pt x="55880" y="3327614"/>
                    <a:pt x="0" y="3271734"/>
                    <a:pt x="0" y="32031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97691" y="0"/>
                  </a:lnTo>
                  <a:cubicBezTo>
                    <a:pt x="3666272" y="0"/>
                    <a:pt x="3722151" y="55880"/>
                    <a:pt x="3722151" y="124460"/>
                  </a:cubicBezTo>
                  <a:lnTo>
                    <a:pt x="3722151" y="3203154"/>
                  </a:lnTo>
                  <a:cubicBezTo>
                    <a:pt x="3722151" y="3271734"/>
                    <a:pt x="3666272" y="3327614"/>
                    <a:pt x="3597691" y="3327614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</p:sp>
      </p:grpSp>
      <p:sp>
        <p:nvSpPr>
          <p:cNvPr id="8" name="TextBox 8"/>
          <p:cNvSpPr txBox="1"/>
          <p:nvPr/>
        </p:nvSpPr>
        <p:spPr>
          <a:xfrm>
            <a:off x="342795" y="105624"/>
            <a:ext cx="10488007" cy="6697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003"/>
              </a:lnSpc>
            </a:pPr>
            <a:r>
              <a:rPr lang="bg-BG" sz="2800" b="1" dirty="0">
                <a:solidFill>
                  <a:srgbClr val="000000"/>
                </a:solidFill>
                <a:latin typeface="+mj-lt"/>
              </a:rPr>
              <a:t>Модул 1: Здравословно и балансирано хранене</a:t>
            </a:r>
            <a:endParaRPr lang="en-US" sz="2800" b="1" dirty="0">
              <a:solidFill>
                <a:srgbClr val="000000"/>
              </a:solidFill>
              <a:latin typeface="+mj-lt"/>
            </a:endParaRPr>
          </a:p>
        </p:txBody>
      </p:sp>
      <p:grpSp>
        <p:nvGrpSpPr>
          <p:cNvPr id="17" name="Group 17"/>
          <p:cNvGrpSpPr/>
          <p:nvPr/>
        </p:nvGrpSpPr>
        <p:grpSpPr>
          <a:xfrm>
            <a:off x="3352800" y="858419"/>
            <a:ext cx="2456849" cy="170281"/>
            <a:chOff x="0" y="0"/>
            <a:chExt cx="8245724" cy="571500"/>
          </a:xfrm>
        </p:grpSpPr>
        <p:sp>
          <p:nvSpPr>
            <p:cNvPr id="18" name="Freeform 18"/>
            <p:cNvSpPr/>
            <p:nvPr/>
          </p:nvSpPr>
          <p:spPr>
            <a:xfrm>
              <a:off x="0" y="255270"/>
              <a:ext cx="8245724" cy="69850"/>
            </a:xfrm>
            <a:custGeom>
              <a:avLst/>
              <a:gdLst/>
              <a:ahLst/>
              <a:cxnLst/>
              <a:rect l="l" t="t" r="r" b="b"/>
              <a:pathLst>
                <a:path w="8245724" h="69850">
                  <a:moveTo>
                    <a:pt x="7954894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8245724" y="69850"/>
                  </a:lnTo>
                  <a:lnTo>
                    <a:pt x="8245724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6" name="Group 3">
            <a:extLst>
              <a:ext uri="{FF2B5EF4-FFF2-40B4-BE49-F238E27FC236}">
                <a16:creationId xmlns:a16="http://schemas.microsoft.com/office/drawing/2014/main" id="{3743C690-F2EF-4394-90DE-66F25672B8D0}"/>
              </a:ext>
            </a:extLst>
          </p:cNvPr>
          <p:cNvGrpSpPr/>
          <p:nvPr/>
        </p:nvGrpSpPr>
        <p:grpSpPr>
          <a:xfrm>
            <a:off x="11257921" y="2019300"/>
            <a:ext cx="6882306" cy="3352800"/>
            <a:chOff x="0" y="0"/>
            <a:chExt cx="3722151" cy="3327614"/>
          </a:xfrm>
        </p:grpSpPr>
        <p:sp>
          <p:nvSpPr>
            <p:cNvPr id="19" name="Freeform 4">
              <a:extLst>
                <a:ext uri="{FF2B5EF4-FFF2-40B4-BE49-F238E27FC236}">
                  <a16:creationId xmlns:a16="http://schemas.microsoft.com/office/drawing/2014/main" id="{7BF9A133-1142-4BF8-B215-8037D3B50BAF}"/>
                </a:ext>
              </a:extLst>
            </p:cNvPr>
            <p:cNvSpPr/>
            <p:nvPr/>
          </p:nvSpPr>
          <p:spPr>
            <a:xfrm>
              <a:off x="0" y="0"/>
              <a:ext cx="3722151" cy="3327614"/>
            </a:xfrm>
            <a:custGeom>
              <a:avLst/>
              <a:gdLst/>
              <a:ahLst/>
              <a:cxnLst/>
              <a:rect l="l" t="t" r="r" b="b"/>
              <a:pathLst>
                <a:path w="3722151" h="3327614">
                  <a:moveTo>
                    <a:pt x="3597691" y="3327614"/>
                  </a:moveTo>
                  <a:lnTo>
                    <a:pt x="124460" y="3327614"/>
                  </a:lnTo>
                  <a:cubicBezTo>
                    <a:pt x="55880" y="3327614"/>
                    <a:pt x="0" y="3271734"/>
                    <a:pt x="0" y="32031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97691" y="0"/>
                  </a:lnTo>
                  <a:cubicBezTo>
                    <a:pt x="3666272" y="0"/>
                    <a:pt x="3722151" y="55880"/>
                    <a:pt x="3722151" y="124460"/>
                  </a:cubicBezTo>
                  <a:lnTo>
                    <a:pt x="3722151" y="3203154"/>
                  </a:lnTo>
                  <a:cubicBezTo>
                    <a:pt x="3722151" y="3271734"/>
                    <a:pt x="3666272" y="3327614"/>
                    <a:pt x="3597691" y="3327614"/>
                  </a:cubicBezTo>
                  <a:close/>
                </a:path>
              </a:pathLst>
            </a:custGeom>
            <a:solidFill>
              <a:srgbClr val="C1DFEB">
                <a:alpha val="69803"/>
              </a:srgbClr>
            </a:solidFill>
          </p:spPr>
        </p:sp>
      </p:grpSp>
      <p:grpSp>
        <p:nvGrpSpPr>
          <p:cNvPr id="23" name="Group 3">
            <a:extLst>
              <a:ext uri="{FF2B5EF4-FFF2-40B4-BE49-F238E27FC236}">
                <a16:creationId xmlns:a16="http://schemas.microsoft.com/office/drawing/2014/main" id="{3743C690-F2EF-4394-90DE-66F25672B8D0}"/>
              </a:ext>
            </a:extLst>
          </p:cNvPr>
          <p:cNvGrpSpPr/>
          <p:nvPr/>
        </p:nvGrpSpPr>
        <p:grpSpPr>
          <a:xfrm>
            <a:off x="147773" y="1091435"/>
            <a:ext cx="10893318" cy="4356865"/>
            <a:chOff x="0" y="0"/>
            <a:chExt cx="3722151" cy="3327614"/>
          </a:xfrm>
        </p:grpSpPr>
        <p:sp>
          <p:nvSpPr>
            <p:cNvPr id="30" name="Freeform 4">
              <a:extLst>
                <a:ext uri="{FF2B5EF4-FFF2-40B4-BE49-F238E27FC236}">
                  <a16:creationId xmlns:a16="http://schemas.microsoft.com/office/drawing/2014/main" id="{7BF9A133-1142-4BF8-B215-8037D3B50BAF}"/>
                </a:ext>
              </a:extLst>
            </p:cNvPr>
            <p:cNvSpPr/>
            <p:nvPr/>
          </p:nvSpPr>
          <p:spPr>
            <a:xfrm>
              <a:off x="0" y="0"/>
              <a:ext cx="3722151" cy="3327614"/>
            </a:xfrm>
            <a:custGeom>
              <a:avLst/>
              <a:gdLst/>
              <a:ahLst/>
              <a:cxnLst/>
              <a:rect l="l" t="t" r="r" b="b"/>
              <a:pathLst>
                <a:path w="3722151" h="3327614">
                  <a:moveTo>
                    <a:pt x="3597691" y="3327614"/>
                  </a:moveTo>
                  <a:lnTo>
                    <a:pt x="124460" y="3327614"/>
                  </a:lnTo>
                  <a:cubicBezTo>
                    <a:pt x="55880" y="3327614"/>
                    <a:pt x="0" y="3271734"/>
                    <a:pt x="0" y="32031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97691" y="0"/>
                  </a:lnTo>
                  <a:cubicBezTo>
                    <a:pt x="3666272" y="0"/>
                    <a:pt x="3722151" y="55880"/>
                    <a:pt x="3722151" y="124460"/>
                  </a:cubicBezTo>
                  <a:lnTo>
                    <a:pt x="3722151" y="3203154"/>
                  </a:lnTo>
                  <a:cubicBezTo>
                    <a:pt x="3722151" y="3271734"/>
                    <a:pt x="3666272" y="3327614"/>
                    <a:pt x="3597691" y="3327614"/>
                  </a:cubicBezTo>
                  <a:close/>
                </a:path>
              </a:pathLst>
            </a:custGeom>
            <a:solidFill>
              <a:srgbClr val="C1DFEB">
                <a:alpha val="69803"/>
              </a:srgbClr>
            </a:solidFill>
          </p:spPr>
        </p:sp>
      </p:grpSp>
      <p:sp>
        <p:nvSpPr>
          <p:cNvPr id="13" name="Rectangle 12"/>
          <p:cNvSpPr/>
          <p:nvPr/>
        </p:nvSpPr>
        <p:spPr>
          <a:xfrm>
            <a:off x="11380895" y="2087490"/>
            <a:ext cx="6248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/>
              <a:t>Уроците</a:t>
            </a:r>
            <a:r>
              <a:rPr lang="ru-RU" sz="2800" b="1" dirty="0"/>
              <a:t> </a:t>
            </a:r>
            <a:r>
              <a:rPr lang="ru-RU" sz="2800" b="1" dirty="0" err="1"/>
              <a:t>преминаха</a:t>
            </a:r>
            <a:r>
              <a:rPr lang="ru-RU" sz="2800" b="1" dirty="0"/>
              <a:t> (</a:t>
            </a:r>
            <a:r>
              <a:rPr lang="ru-RU" sz="2800" b="1" dirty="0" err="1"/>
              <a:t>повече</a:t>
            </a:r>
            <a:r>
              <a:rPr lang="ru-RU" sz="2800" b="1" dirty="0"/>
              <a:t> от  </a:t>
            </a:r>
            <a:r>
              <a:rPr lang="ru-RU" sz="2800" b="1" dirty="0" err="1"/>
              <a:t>една</a:t>
            </a:r>
            <a:r>
              <a:rPr lang="ru-RU" sz="2800" b="1" dirty="0"/>
              <a:t> </a:t>
            </a:r>
            <a:r>
              <a:rPr lang="ru-RU" sz="2800" b="1" dirty="0" err="1"/>
              <a:t>възможна</a:t>
            </a:r>
            <a:r>
              <a:rPr lang="ru-RU" sz="2800" b="1" dirty="0"/>
              <a:t> опция):</a:t>
            </a:r>
          </a:p>
          <a:p>
            <a:endParaRPr lang="ru-RU" sz="2800" dirty="0"/>
          </a:p>
          <a:p>
            <a:r>
              <a:rPr lang="ru-RU" sz="2800" dirty="0"/>
              <a:t>o	Успешно;</a:t>
            </a:r>
          </a:p>
          <a:p>
            <a:r>
              <a:rPr lang="ru-RU" sz="2800" dirty="0"/>
              <a:t>o	Задоволително;</a:t>
            </a:r>
          </a:p>
          <a:p>
            <a:r>
              <a:rPr lang="ru-RU" sz="2800" dirty="0"/>
              <a:t>o	Слабо;</a:t>
            </a:r>
          </a:p>
          <a:p>
            <a:r>
              <a:rPr lang="ru-RU" sz="2800" dirty="0"/>
              <a:t>o	В </a:t>
            </a:r>
            <a:r>
              <a:rPr lang="ru-RU" sz="2800" dirty="0" err="1"/>
              <a:t>дигитален</a:t>
            </a:r>
            <a:r>
              <a:rPr lang="ru-RU" sz="2800" dirty="0"/>
              <a:t> формат</a:t>
            </a:r>
          </a:p>
          <a:p>
            <a:endParaRPr lang="ru-RU" sz="2800" dirty="0"/>
          </a:p>
        </p:txBody>
      </p:sp>
      <p:sp>
        <p:nvSpPr>
          <p:cNvPr id="14" name="Rectangle 13"/>
          <p:cNvSpPr/>
          <p:nvPr/>
        </p:nvSpPr>
        <p:spPr>
          <a:xfrm>
            <a:off x="658705" y="1643101"/>
            <a:ext cx="985618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Описание:</a:t>
            </a:r>
          </a:p>
          <a:p>
            <a:r>
              <a:rPr lang="ru-RU" sz="2800" dirty="0"/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....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3400" y="5689444"/>
            <a:ext cx="61952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b="1" dirty="0"/>
              <a:t>Снимки: </a:t>
            </a:r>
          </a:p>
        </p:txBody>
      </p:sp>
      <p:pic>
        <p:nvPicPr>
          <p:cNvPr id="20" name="Picture 19" descr="A picture containing text&#10;&#10;Description automatically generated">
            <a:extLst>
              <a:ext uri="{FF2B5EF4-FFF2-40B4-BE49-F238E27FC236}">
                <a16:creationId xmlns:a16="http://schemas.microsoft.com/office/drawing/2014/main" id="{6D747827-5E40-4FA5-B26C-2482ED2A9C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5800" y="279163"/>
            <a:ext cx="3632200" cy="99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249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139238" y="4295775"/>
            <a:ext cx="9525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342795" y="105624"/>
            <a:ext cx="10488007" cy="6697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003"/>
              </a:lnSpc>
            </a:pPr>
            <a:r>
              <a:rPr lang="ru-RU" sz="2800" b="1" dirty="0" err="1">
                <a:solidFill>
                  <a:srgbClr val="000000"/>
                </a:solidFill>
              </a:rPr>
              <a:t>Модул</a:t>
            </a:r>
            <a:r>
              <a:rPr lang="ru-RU" sz="2800" b="1" dirty="0">
                <a:solidFill>
                  <a:srgbClr val="000000"/>
                </a:solidFill>
              </a:rPr>
              <a:t> 2: </a:t>
            </a:r>
            <a:r>
              <a:rPr lang="ru-RU" sz="2800" b="1" dirty="0" err="1">
                <a:solidFill>
                  <a:srgbClr val="000000"/>
                </a:solidFill>
              </a:rPr>
              <a:t>Важността</a:t>
            </a:r>
            <a:r>
              <a:rPr lang="ru-RU" sz="2800" b="1" dirty="0">
                <a:solidFill>
                  <a:srgbClr val="000000"/>
                </a:solidFill>
              </a:rPr>
              <a:t> от </a:t>
            </a:r>
            <a:r>
              <a:rPr lang="ru-RU" sz="2800" b="1" dirty="0" err="1">
                <a:solidFill>
                  <a:srgbClr val="000000"/>
                </a:solidFill>
              </a:rPr>
              <a:t>хидратацията</a:t>
            </a:r>
            <a:endParaRPr lang="ru-RU" sz="2800" b="1" dirty="0">
              <a:solidFill>
                <a:srgbClr val="000000"/>
              </a:solidFill>
            </a:endParaRPr>
          </a:p>
        </p:txBody>
      </p:sp>
      <p:grpSp>
        <p:nvGrpSpPr>
          <p:cNvPr id="17" name="Group 17"/>
          <p:cNvGrpSpPr/>
          <p:nvPr/>
        </p:nvGrpSpPr>
        <p:grpSpPr>
          <a:xfrm>
            <a:off x="3352800" y="858419"/>
            <a:ext cx="2456849" cy="170281"/>
            <a:chOff x="0" y="0"/>
            <a:chExt cx="8245724" cy="571500"/>
          </a:xfrm>
        </p:grpSpPr>
        <p:sp>
          <p:nvSpPr>
            <p:cNvPr id="18" name="Freeform 18"/>
            <p:cNvSpPr/>
            <p:nvPr/>
          </p:nvSpPr>
          <p:spPr>
            <a:xfrm>
              <a:off x="0" y="255270"/>
              <a:ext cx="8245724" cy="69850"/>
            </a:xfrm>
            <a:custGeom>
              <a:avLst/>
              <a:gdLst/>
              <a:ahLst/>
              <a:cxnLst/>
              <a:rect l="l" t="t" r="r" b="b"/>
              <a:pathLst>
                <a:path w="8245724" h="69850">
                  <a:moveTo>
                    <a:pt x="7954894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8245724" y="69850"/>
                  </a:lnTo>
                  <a:lnTo>
                    <a:pt x="8245724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23" name="Group 3">
            <a:extLst>
              <a:ext uri="{FF2B5EF4-FFF2-40B4-BE49-F238E27FC236}">
                <a16:creationId xmlns:a16="http://schemas.microsoft.com/office/drawing/2014/main" id="{3743C690-F2EF-4394-90DE-66F25672B8D0}"/>
              </a:ext>
            </a:extLst>
          </p:cNvPr>
          <p:cNvGrpSpPr/>
          <p:nvPr/>
        </p:nvGrpSpPr>
        <p:grpSpPr>
          <a:xfrm>
            <a:off x="147773" y="1091435"/>
            <a:ext cx="10893318" cy="4356865"/>
            <a:chOff x="0" y="0"/>
            <a:chExt cx="3722151" cy="3327614"/>
          </a:xfrm>
        </p:grpSpPr>
        <p:sp>
          <p:nvSpPr>
            <p:cNvPr id="30" name="Freeform 4">
              <a:extLst>
                <a:ext uri="{FF2B5EF4-FFF2-40B4-BE49-F238E27FC236}">
                  <a16:creationId xmlns:a16="http://schemas.microsoft.com/office/drawing/2014/main" id="{7BF9A133-1142-4BF8-B215-8037D3B50BAF}"/>
                </a:ext>
              </a:extLst>
            </p:cNvPr>
            <p:cNvSpPr/>
            <p:nvPr/>
          </p:nvSpPr>
          <p:spPr>
            <a:xfrm>
              <a:off x="0" y="0"/>
              <a:ext cx="3722151" cy="3327614"/>
            </a:xfrm>
            <a:custGeom>
              <a:avLst/>
              <a:gdLst/>
              <a:ahLst/>
              <a:cxnLst/>
              <a:rect l="l" t="t" r="r" b="b"/>
              <a:pathLst>
                <a:path w="3722151" h="3327614">
                  <a:moveTo>
                    <a:pt x="3597691" y="3327614"/>
                  </a:moveTo>
                  <a:lnTo>
                    <a:pt x="124460" y="3327614"/>
                  </a:lnTo>
                  <a:cubicBezTo>
                    <a:pt x="55880" y="3327614"/>
                    <a:pt x="0" y="3271734"/>
                    <a:pt x="0" y="32031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97691" y="0"/>
                  </a:lnTo>
                  <a:cubicBezTo>
                    <a:pt x="3666272" y="0"/>
                    <a:pt x="3722151" y="55880"/>
                    <a:pt x="3722151" y="124460"/>
                  </a:cubicBezTo>
                  <a:lnTo>
                    <a:pt x="3722151" y="3203154"/>
                  </a:lnTo>
                  <a:cubicBezTo>
                    <a:pt x="3722151" y="3271734"/>
                    <a:pt x="3666272" y="3327614"/>
                    <a:pt x="3597691" y="3327614"/>
                  </a:cubicBezTo>
                  <a:close/>
                </a:path>
              </a:pathLst>
            </a:custGeom>
            <a:solidFill>
              <a:srgbClr val="C1DFEB">
                <a:alpha val="69803"/>
              </a:srgbClr>
            </a:solidFill>
          </p:spPr>
        </p:sp>
      </p:grpSp>
      <p:sp>
        <p:nvSpPr>
          <p:cNvPr id="14" name="Rectangle 13"/>
          <p:cNvSpPr/>
          <p:nvPr/>
        </p:nvSpPr>
        <p:spPr>
          <a:xfrm>
            <a:off x="658705" y="1643101"/>
            <a:ext cx="985618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Описание:</a:t>
            </a:r>
          </a:p>
          <a:p>
            <a:r>
              <a:rPr lang="ru-RU" sz="2800" dirty="0"/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.....</a:t>
            </a:r>
          </a:p>
        </p:txBody>
      </p:sp>
      <p:grpSp>
        <p:nvGrpSpPr>
          <p:cNvPr id="21" name="Group 3">
            <a:extLst>
              <a:ext uri="{FF2B5EF4-FFF2-40B4-BE49-F238E27FC236}">
                <a16:creationId xmlns:a16="http://schemas.microsoft.com/office/drawing/2014/main" id="{B1E9967E-3646-4795-94E3-F907301C88D6}"/>
              </a:ext>
            </a:extLst>
          </p:cNvPr>
          <p:cNvGrpSpPr/>
          <p:nvPr/>
        </p:nvGrpSpPr>
        <p:grpSpPr>
          <a:xfrm>
            <a:off x="147773" y="5520845"/>
            <a:ext cx="17992454" cy="4691288"/>
            <a:chOff x="0" y="0"/>
            <a:chExt cx="3722151" cy="3327614"/>
          </a:xfrm>
          <a:noFill/>
        </p:grpSpPr>
        <p:sp>
          <p:nvSpPr>
            <p:cNvPr id="22" name="Freeform 4">
              <a:extLst>
                <a:ext uri="{FF2B5EF4-FFF2-40B4-BE49-F238E27FC236}">
                  <a16:creationId xmlns:a16="http://schemas.microsoft.com/office/drawing/2014/main" id="{09332D50-ABF5-4F2D-9276-79776E02E2E8}"/>
                </a:ext>
              </a:extLst>
            </p:cNvPr>
            <p:cNvSpPr/>
            <p:nvPr/>
          </p:nvSpPr>
          <p:spPr>
            <a:xfrm>
              <a:off x="0" y="0"/>
              <a:ext cx="3722151" cy="3327614"/>
            </a:xfrm>
            <a:custGeom>
              <a:avLst/>
              <a:gdLst/>
              <a:ahLst/>
              <a:cxnLst/>
              <a:rect l="l" t="t" r="r" b="b"/>
              <a:pathLst>
                <a:path w="3722151" h="3327614">
                  <a:moveTo>
                    <a:pt x="3597691" y="3327614"/>
                  </a:moveTo>
                  <a:lnTo>
                    <a:pt x="124460" y="3327614"/>
                  </a:lnTo>
                  <a:cubicBezTo>
                    <a:pt x="55880" y="3327614"/>
                    <a:pt x="0" y="3271734"/>
                    <a:pt x="0" y="32031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97691" y="0"/>
                  </a:lnTo>
                  <a:cubicBezTo>
                    <a:pt x="3666272" y="0"/>
                    <a:pt x="3722151" y="55880"/>
                    <a:pt x="3722151" y="124460"/>
                  </a:cubicBezTo>
                  <a:lnTo>
                    <a:pt x="3722151" y="3203154"/>
                  </a:lnTo>
                  <a:cubicBezTo>
                    <a:pt x="3722151" y="3271734"/>
                    <a:pt x="3666272" y="3327614"/>
                    <a:pt x="3597691" y="3327614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A211D136-AAF0-403E-BFD1-6BD5A0562A59}"/>
              </a:ext>
            </a:extLst>
          </p:cNvPr>
          <p:cNvSpPr txBox="1"/>
          <p:nvPr/>
        </p:nvSpPr>
        <p:spPr>
          <a:xfrm>
            <a:off x="533400" y="5689444"/>
            <a:ext cx="61952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b="1" dirty="0"/>
              <a:t>Снимки: </a:t>
            </a:r>
          </a:p>
        </p:txBody>
      </p:sp>
      <p:grpSp>
        <p:nvGrpSpPr>
          <p:cNvPr id="25" name="Group 3">
            <a:extLst>
              <a:ext uri="{FF2B5EF4-FFF2-40B4-BE49-F238E27FC236}">
                <a16:creationId xmlns:a16="http://schemas.microsoft.com/office/drawing/2014/main" id="{0068D8ED-BF86-4DAB-9F8C-C71653DBCAAF}"/>
              </a:ext>
            </a:extLst>
          </p:cNvPr>
          <p:cNvGrpSpPr/>
          <p:nvPr/>
        </p:nvGrpSpPr>
        <p:grpSpPr>
          <a:xfrm>
            <a:off x="11257921" y="2019300"/>
            <a:ext cx="6882306" cy="3352800"/>
            <a:chOff x="0" y="0"/>
            <a:chExt cx="3722151" cy="3327614"/>
          </a:xfrm>
        </p:grpSpPr>
        <p:sp>
          <p:nvSpPr>
            <p:cNvPr id="26" name="Freeform 4">
              <a:extLst>
                <a:ext uri="{FF2B5EF4-FFF2-40B4-BE49-F238E27FC236}">
                  <a16:creationId xmlns:a16="http://schemas.microsoft.com/office/drawing/2014/main" id="{76363A14-F415-4887-ADF7-65DDF488E5B8}"/>
                </a:ext>
              </a:extLst>
            </p:cNvPr>
            <p:cNvSpPr/>
            <p:nvPr/>
          </p:nvSpPr>
          <p:spPr>
            <a:xfrm>
              <a:off x="0" y="0"/>
              <a:ext cx="3722151" cy="3327614"/>
            </a:xfrm>
            <a:custGeom>
              <a:avLst/>
              <a:gdLst/>
              <a:ahLst/>
              <a:cxnLst/>
              <a:rect l="l" t="t" r="r" b="b"/>
              <a:pathLst>
                <a:path w="3722151" h="3327614">
                  <a:moveTo>
                    <a:pt x="3597691" y="3327614"/>
                  </a:moveTo>
                  <a:lnTo>
                    <a:pt x="124460" y="3327614"/>
                  </a:lnTo>
                  <a:cubicBezTo>
                    <a:pt x="55880" y="3327614"/>
                    <a:pt x="0" y="3271734"/>
                    <a:pt x="0" y="32031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97691" y="0"/>
                  </a:lnTo>
                  <a:cubicBezTo>
                    <a:pt x="3666272" y="0"/>
                    <a:pt x="3722151" y="55880"/>
                    <a:pt x="3722151" y="124460"/>
                  </a:cubicBezTo>
                  <a:lnTo>
                    <a:pt x="3722151" y="3203154"/>
                  </a:lnTo>
                  <a:cubicBezTo>
                    <a:pt x="3722151" y="3271734"/>
                    <a:pt x="3666272" y="3327614"/>
                    <a:pt x="3597691" y="3327614"/>
                  </a:cubicBezTo>
                  <a:close/>
                </a:path>
              </a:pathLst>
            </a:custGeom>
            <a:solidFill>
              <a:srgbClr val="C1DFEB">
                <a:alpha val="69803"/>
              </a:srgbClr>
            </a:solidFill>
          </p:spPr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AC0F9F49-F911-465E-AE5A-BB57A4DD9D3D}"/>
              </a:ext>
            </a:extLst>
          </p:cNvPr>
          <p:cNvSpPr/>
          <p:nvPr/>
        </p:nvSpPr>
        <p:spPr>
          <a:xfrm>
            <a:off x="11380895" y="2087490"/>
            <a:ext cx="6248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/>
              <a:t>Уроците</a:t>
            </a:r>
            <a:r>
              <a:rPr lang="ru-RU" sz="2800" b="1" dirty="0"/>
              <a:t> </a:t>
            </a:r>
            <a:r>
              <a:rPr lang="ru-RU" sz="2800" b="1" dirty="0" err="1"/>
              <a:t>преминаха</a:t>
            </a:r>
            <a:r>
              <a:rPr lang="ru-RU" sz="2800" b="1" dirty="0"/>
              <a:t> (</a:t>
            </a:r>
            <a:r>
              <a:rPr lang="ru-RU" sz="2800" b="1" dirty="0" err="1"/>
              <a:t>повече</a:t>
            </a:r>
            <a:r>
              <a:rPr lang="ru-RU" sz="2800" b="1" dirty="0"/>
              <a:t> от  </a:t>
            </a:r>
            <a:r>
              <a:rPr lang="ru-RU" sz="2800" b="1" dirty="0" err="1"/>
              <a:t>една</a:t>
            </a:r>
            <a:r>
              <a:rPr lang="ru-RU" sz="2800" b="1" dirty="0"/>
              <a:t> </a:t>
            </a:r>
            <a:r>
              <a:rPr lang="ru-RU" sz="2800" b="1" dirty="0" err="1"/>
              <a:t>възможна</a:t>
            </a:r>
            <a:r>
              <a:rPr lang="ru-RU" sz="2800" b="1" dirty="0"/>
              <a:t> опция):</a:t>
            </a:r>
          </a:p>
          <a:p>
            <a:endParaRPr lang="ru-RU" sz="2800" dirty="0"/>
          </a:p>
          <a:p>
            <a:r>
              <a:rPr lang="ru-RU" sz="2800" dirty="0"/>
              <a:t>o	Успешно;</a:t>
            </a:r>
          </a:p>
          <a:p>
            <a:r>
              <a:rPr lang="ru-RU" sz="2800" dirty="0"/>
              <a:t>o	Задоволително;</a:t>
            </a:r>
          </a:p>
          <a:p>
            <a:r>
              <a:rPr lang="ru-RU" sz="2800" dirty="0"/>
              <a:t>o	Слабо;</a:t>
            </a:r>
          </a:p>
          <a:p>
            <a:r>
              <a:rPr lang="ru-RU" sz="2800" dirty="0"/>
              <a:t>o	В </a:t>
            </a:r>
            <a:r>
              <a:rPr lang="ru-RU" sz="2800" dirty="0" err="1"/>
              <a:t>дигитален</a:t>
            </a:r>
            <a:r>
              <a:rPr lang="ru-RU" sz="2800" dirty="0"/>
              <a:t> формат</a:t>
            </a:r>
          </a:p>
          <a:p>
            <a:endParaRPr lang="ru-RU" sz="2800" dirty="0"/>
          </a:p>
        </p:txBody>
      </p:sp>
      <p:pic>
        <p:nvPicPr>
          <p:cNvPr id="28" name="Picture 27" descr="A picture containing text&#10;&#10;Description automatically generated">
            <a:extLst>
              <a:ext uri="{FF2B5EF4-FFF2-40B4-BE49-F238E27FC236}">
                <a16:creationId xmlns:a16="http://schemas.microsoft.com/office/drawing/2014/main" id="{21D734DF-8AC0-43BB-89E4-AB6336D99F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5800" y="279163"/>
            <a:ext cx="3632200" cy="99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385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139238" y="4295775"/>
            <a:ext cx="9525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342795" y="105624"/>
            <a:ext cx="10488007" cy="6697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003"/>
              </a:lnSpc>
            </a:pPr>
            <a:r>
              <a:rPr lang="ru-RU" sz="2800" b="1" dirty="0" err="1">
                <a:solidFill>
                  <a:srgbClr val="000000"/>
                </a:solidFill>
              </a:rPr>
              <a:t>Модул</a:t>
            </a:r>
            <a:r>
              <a:rPr lang="ru-RU" sz="2800" b="1" dirty="0">
                <a:solidFill>
                  <a:srgbClr val="000000"/>
                </a:solidFill>
              </a:rPr>
              <a:t> 3: Активно движение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3352800" y="858419"/>
            <a:ext cx="2456849" cy="170281"/>
            <a:chOff x="0" y="0"/>
            <a:chExt cx="8245724" cy="571500"/>
          </a:xfrm>
        </p:grpSpPr>
        <p:sp>
          <p:nvSpPr>
            <p:cNvPr id="18" name="Freeform 18"/>
            <p:cNvSpPr/>
            <p:nvPr/>
          </p:nvSpPr>
          <p:spPr>
            <a:xfrm>
              <a:off x="0" y="255270"/>
              <a:ext cx="8245724" cy="69850"/>
            </a:xfrm>
            <a:custGeom>
              <a:avLst/>
              <a:gdLst/>
              <a:ahLst/>
              <a:cxnLst/>
              <a:rect l="l" t="t" r="r" b="b"/>
              <a:pathLst>
                <a:path w="8245724" h="69850">
                  <a:moveTo>
                    <a:pt x="7954894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8245724" y="69850"/>
                  </a:lnTo>
                  <a:lnTo>
                    <a:pt x="8245724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23" name="Group 3">
            <a:extLst>
              <a:ext uri="{FF2B5EF4-FFF2-40B4-BE49-F238E27FC236}">
                <a16:creationId xmlns:a16="http://schemas.microsoft.com/office/drawing/2014/main" id="{3743C690-F2EF-4394-90DE-66F25672B8D0}"/>
              </a:ext>
            </a:extLst>
          </p:cNvPr>
          <p:cNvGrpSpPr/>
          <p:nvPr/>
        </p:nvGrpSpPr>
        <p:grpSpPr>
          <a:xfrm>
            <a:off x="147773" y="1091435"/>
            <a:ext cx="10893318" cy="4356865"/>
            <a:chOff x="0" y="0"/>
            <a:chExt cx="3722151" cy="3327614"/>
          </a:xfrm>
        </p:grpSpPr>
        <p:sp>
          <p:nvSpPr>
            <p:cNvPr id="30" name="Freeform 4">
              <a:extLst>
                <a:ext uri="{FF2B5EF4-FFF2-40B4-BE49-F238E27FC236}">
                  <a16:creationId xmlns:a16="http://schemas.microsoft.com/office/drawing/2014/main" id="{7BF9A133-1142-4BF8-B215-8037D3B50BAF}"/>
                </a:ext>
              </a:extLst>
            </p:cNvPr>
            <p:cNvSpPr/>
            <p:nvPr/>
          </p:nvSpPr>
          <p:spPr>
            <a:xfrm>
              <a:off x="0" y="0"/>
              <a:ext cx="3722151" cy="3327614"/>
            </a:xfrm>
            <a:custGeom>
              <a:avLst/>
              <a:gdLst/>
              <a:ahLst/>
              <a:cxnLst/>
              <a:rect l="l" t="t" r="r" b="b"/>
              <a:pathLst>
                <a:path w="3722151" h="3327614">
                  <a:moveTo>
                    <a:pt x="3597691" y="3327614"/>
                  </a:moveTo>
                  <a:lnTo>
                    <a:pt x="124460" y="3327614"/>
                  </a:lnTo>
                  <a:cubicBezTo>
                    <a:pt x="55880" y="3327614"/>
                    <a:pt x="0" y="3271734"/>
                    <a:pt x="0" y="32031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97691" y="0"/>
                  </a:lnTo>
                  <a:cubicBezTo>
                    <a:pt x="3666272" y="0"/>
                    <a:pt x="3722151" y="55880"/>
                    <a:pt x="3722151" y="124460"/>
                  </a:cubicBezTo>
                  <a:lnTo>
                    <a:pt x="3722151" y="3203154"/>
                  </a:lnTo>
                  <a:cubicBezTo>
                    <a:pt x="3722151" y="3271734"/>
                    <a:pt x="3666272" y="3327614"/>
                    <a:pt x="3597691" y="3327614"/>
                  </a:cubicBezTo>
                  <a:close/>
                </a:path>
              </a:pathLst>
            </a:custGeom>
            <a:solidFill>
              <a:srgbClr val="C1DFEB">
                <a:alpha val="69803"/>
              </a:srgbClr>
            </a:solidFill>
          </p:spPr>
        </p:sp>
      </p:grpSp>
      <p:sp>
        <p:nvSpPr>
          <p:cNvPr id="14" name="Rectangle 13"/>
          <p:cNvSpPr/>
          <p:nvPr/>
        </p:nvSpPr>
        <p:spPr>
          <a:xfrm>
            <a:off x="658705" y="1643101"/>
            <a:ext cx="985618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Описание:</a:t>
            </a:r>
          </a:p>
          <a:p>
            <a:r>
              <a:rPr lang="ru-RU" sz="2800" dirty="0"/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.....</a:t>
            </a:r>
          </a:p>
        </p:txBody>
      </p:sp>
      <p:grpSp>
        <p:nvGrpSpPr>
          <p:cNvPr id="21" name="Group 3">
            <a:extLst>
              <a:ext uri="{FF2B5EF4-FFF2-40B4-BE49-F238E27FC236}">
                <a16:creationId xmlns:a16="http://schemas.microsoft.com/office/drawing/2014/main" id="{45BC1978-114F-4B24-9609-ED371A3741E4}"/>
              </a:ext>
            </a:extLst>
          </p:cNvPr>
          <p:cNvGrpSpPr/>
          <p:nvPr/>
        </p:nvGrpSpPr>
        <p:grpSpPr>
          <a:xfrm>
            <a:off x="147773" y="5520845"/>
            <a:ext cx="17992454" cy="4691288"/>
            <a:chOff x="0" y="0"/>
            <a:chExt cx="3722151" cy="3327614"/>
          </a:xfrm>
          <a:noFill/>
        </p:grpSpPr>
        <p:sp>
          <p:nvSpPr>
            <p:cNvPr id="22" name="Freeform 4">
              <a:extLst>
                <a:ext uri="{FF2B5EF4-FFF2-40B4-BE49-F238E27FC236}">
                  <a16:creationId xmlns:a16="http://schemas.microsoft.com/office/drawing/2014/main" id="{8BAEDFFC-5232-45D1-ADD6-69ADC43634D8}"/>
                </a:ext>
              </a:extLst>
            </p:cNvPr>
            <p:cNvSpPr/>
            <p:nvPr/>
          </p:nvSpPr>
          <p:spPr>
            <a:xfrm>
              <a:off x="0" y="0"/>
              <a:ext cx="3722151" cy="3327614"/>
            </a:xfrm>
            <a:custGeom>
              <a:avLst/>
              <a:gdLst/>
              <a:ahLst/>
              <a:cxnLst/>
              <a:rect l="l" t="t" r="r" b="b"/>
              <a:pathLst>
                <a:path w="3722151" h="3327614">
                  <a:moveTo>
                    <a:pt x="3597691" y="3327614"/>
                  </a:moveTo>
                  <a:lnTo>
                    <a:pt x="124460" y="3327614"/>
                  </a:lnTo>
                  <a:cubicBezTo>
                    <a:pt x="55880" y="3327614"/>
                    <a:pt x="0" y="3271734"/>
                    <a:pt x="0" y="32031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97691" y="0"/>
                  </a:lnTo>
                  <a:cubicBezTo>
                    <a:pt x="3666272" y="0"/>
                    <a:pt x="3722151" y="55880"/>
                    <a:pt x="3722151" y="124460"/>
                  </a:cubicBezTo>
                  <a:lnTo>
                    <a:pt x="3722151" y="3203154"/>
                  </a:lnTo>
                  <a:cubicBezTo>
                    <a:pt x="3722151" y="3271734"/>
                    <a:pt x="3666272" y="3327614"/>
                    <a:pt x="3597691" y="3327614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E36EEA82-9633-4AE5-A5D2-5A899DD9CE26}"/>
              </a:ext>
            </a:extLst>
          </p:cNvPr>
          <p:cNvSpPr txBox="1"/>
          <p:nvPr/>
        </p:nvSpPr>
        <p:spPr>
          <a:xfrm>
            <a:off x="533400" y="5689444"/>
            <a:ext cx="61952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b="1" dirty="0"/>
              <a:t>Снимки: </a:t>
            </a:r>
          </a:p>
        </p:txBody>
      </p:sp>
      <p:grpSp>
        <p:nvGrpSpPr>
          <p:cNvPr id="25" name="Group 3">
            <a:extLst>
              <a:ext uri="{FF2B5EF4-FFF2-40B4-BE49-F238E27FC236}">
                <a16:creationId xmlns:a16="http://schemas.microsoft.com/office/drawing/2014/main" id="{B7B8894D-7F7B-4763-B387-92EC5D4B36E1}"/>
              </a:ext>
            </a:extLst>
          </p:cNvPr>
          <p:cNvGrpSpPr/>
          <p:nvPr/>
        </p:nvGrpSpPr>
        <p:grpSpPr>
          <a:xfrm>
            <a:off x="11257921" y="2019300"/>
            <a:ext cx="6882306" cy="3352800"/>
            <a:chOff x="0" y="0"/>
            <a:chExt cx="3722151" cy="3327614"/>
          </a:xfrm>
        </p:grpSpPr>
        <p:sp>
          <p:nvSpPr>
            <p:cNvPr id="26" name="Freeform 4">
              <a:extLst>
                <a:ext uri="{FF2B5EF4-FFF2-40B4-BE49-F238E27FC236}">
                  <a16:creationId xmlns:a16="http://schemas.microsoft.com/office/drawing/2014/main" id="{3156D8E7-1EBB-43D1-928D-D3E251E4699C}"/>
                </a:ext>
              </a:extLst>
            </p:cNvPr>
            <p:cNvSpPr/>
            <p:nvPr/>
          </p:nvSpPr>
          <p:spPr>
            <a:xfrm>
              <a:off x="0" y="0"/>
              <a:ext cx="3722151" cy="3327614"/>
            </a:xfrm>
            <a:custGeom>
              <a:avLst/>
              <a:gdLst/>
              <a:ahLst/>
              <a:cxnLst/>
              <a:rect l="l" t="t" r="r" b="b"/>
              <a:pathLst>
                <a:path w="3722151" h="3327614">
                  <a:moveTo>
                    <a:pt x="3597691" y="3327614"/>
                  </a:moveTo>
                  <a:lnTo>
                    <a:pt x="124460" y="3327614"/>
                  </a:lnTo>
                  <a:cubicBezTo>
                    <a:pt x="55880" y="3327614"/>
                    <a:pt x="0" y="3271734"/>
                    <a:pt x="0" y="32031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97691" y="0"/>
                  </a:lnTo>
                  <a:cubicBezTo>
                    <a:pt x="3666272" y="0"/>
                    <a:pt x="3722151" y="55880"/>
                    <a:pt x="3722151" y="124460"/>
                  </a:cubicBezTo>
                  <a:lnTo>
                    <a:pt x="3722151" y="3203154"/>
                  </a:lnTo>
                  <a:cubicBezTo>
                    <a:pt x="3722151" y="3271734"/>
                    <a:pt x="3666272" y="3327614"/>
                    <a:pt x="3597691" y="3327614"/>
                  </a:cubicBezTo>
                  <a:close/>
                </a:path>
              </a:pathLst>
            </a:custGeom>
            <a:solidFill>
              <a:srgbClr val="C1DFEB">
                <a:alpha val="69803"/>
              </a:srgbClr>
            </a:solidFill>
          </p:spPr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BDA59DF1-AD6D-414F-AECF-73F16ED19C23}"/>
              </a:ext>
            </a:extLst>
          </p:cNvPr>
          <p:cNvSpPr/>
          <p:nvPr/>
        </p:nvSpPr>
        <p:spPr>
          <a:xfrm>
            <a:off x="11380895" y="2087490"/>
            <a:ext cx="6248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/>
              <a:t>Уроците</a:t>
            </a:r>
            <a:r>
              <a:rPr lang="ru-RU" sz="2800" b="1" dirty="0"/>
              <a:t> </a:t>
            </a:r>
            <a:r>
              <a:rPr lang="ru-RU" sz="2800" b="1" dirty="0" err="1"/>
              <a:t>преминаха</a:t>
            </a:r>
            <a:r>
              <a:rPr lang="ru-RU" sz="2800" b="1" dirty="0"/>
              <a:t> (</a:t>
            </a:r>
            <a:r>
              <a:rPr lang="ru-RU" sz="2800" b="1" dirty="0" err="1"/>
              <a:t>повече</a:t>
            </a:r>
            <a:r>
              <a:rPr lang="ru-RU" sz="2800" b="1" dirty="0"/>
              <a:t> от  </a:t>
            </a:r>
            <a:r>
              <a:rPr lang="ru-RU" sz="2800" b="1" dirty="0" err="1"/>
              <a:t>една</a:t>
            </a:r>
            <a:r>
              <a:rPr lang="ru-RU" sz="2800" b="1" dirty="0"/>
              <a:t> </a:t>
            </a:r>
            <a:r>
              <a:rPr lang="ru-RU" sz="2800" b="1" dirty="0" err="1"/>
              <a:t>възможна</a:t>
            </a:r>
            <a:r>
              <a:rPr lang="ru-RU" sz="2800" b="1" dirty="0"/>
              <a:t> опция):</a:t>
            </a:r>
          </a:p>
          <a:p>
            <a:endParaRPr lang="ru-RU" sz="2800" dirty="0"/>
          </a:p>
          <a:p>
            <a:r>
              <a:rPr lang="ru-RU" sz="2800" dirty="0"/>
              <a:t>o	Успешно;</a:t>
            </a:r>
          </a:p>
          <a:p>
            <a:r>
              <a:rPr lang="ru-RU" sz="2800" dirty="0"/>
              <a:t>o	Задоволително;</a:t>
            </a:r>
          </a:p>
          <a:p>
            <a:r>
              <a:rPr lang="ru-RU" sz="2800" dirty="0"/>
              <a:t>o	Слабо;</a:t>
            </a:r>
          </a:p>
          <a:p>
            <a:r>
              <a:rPr lang="ru-RU" sz="2800" dirty="0"/>
              <a:t>o	В </a:t>
            </a:r>
            <a:r>
              <a:rPr lang="ru-RU" sz="2800" dirty="0" err="1"/>
              <a:t>дигитален</a:t>
            </a:r>
            <a:r>
              <a:rPr lang="ru-RU" sz="2800" dirty="0"/>
              <a:t> формат</a:t>
            </a:r>
          </a:p>
          <a:p>
            <a:endParaRPr lang="ru-RU" sz="2800" dirty="0"/>
          </a:p>
        </p:txBody>
      </p:sp>
      <p:pic>
        <p:nvPicPr>
          <p:cNvPr id="28" name="Picture 27" descr="A picture containing text&#10;&#10;Description automatically generated">
            <a:extLst>
              <a:ext uri="{FF2B5EF4-FFF2-40B4-BE49-F238E27FC236}">
                <a16:creationId xmlns:a16="http://schemas.microsoft.com/office/drawing/2014/main" id="{446DEF33-C7B8-4EC1-BA10-6C146C0382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5800" y="279163"/>
            <a:ext cx="3632200" cy="99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285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139238" y="4295775"/>
            <a:ext cx="9525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342795" y="105624"/>
            <a:ext cx="10488007" cy="6718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003"/>
              </a:lnSpc>
            </a:pPr>
            <a:r>
              <a:rPr lang="ru-RU" sz="2800" b="1" dirty="0" err="1">
                <a:solidFill>
                  <a:srgbClr val="000000"/>
                </a:solidFill>
              </a:rPr>
              <a:t>Модул</a:t>
            </a:r>
            <a:r>
              <a:rPr lang="ru-RU" sz="2800" b="1" dirty="0">
                <a:solidFill>
                  <a:srgbClr val="000000"/>
                </a:solidFill>
              </a:rPr>
              <a:t> 4: Устойчив начин на живот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3352800" y="858419"/>
            <a:ext cx="2456849" cy="170281"/>
            <a:chOff x="0" y="0"/>
            <a:chExt cx="8245724" cy="571500"/>
          </a:xfrm>
        </p:grpSpPr>
        <p:sp>
          <p:nvSpPr>
            <p:cNvPr id="18" name="Freeform 18"/>
            <p:cNvSpPr/>
            <p:nvPr/>
          </p:nvSpPr>
          <p:spPr>
            <a:xfrm>
              <a:off x="0" y="255270"/>
              <a:ext cx="8245724" cy="69850"/>
            </a:xfrm>
            <a:custGeom>
              <a:avLst/>
              <a:gdLst/>
              <a:ahLst/>
              <a:cxnLst/>
              <a:rect l="l" t="t" r="r" b="b"/>
              <a:pathLst>
                <a:path w="8245724" h="69850">
                  <a:moveTo>
                    <a:pt x="7954894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8245724" y="69850"/>
                  </a:lnTo>
                  <a:lnTo>
                    <a:pt x="8245724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23" name="Group 3">
            <a:extLst>
              <a:ext uri="{FF2B5EF4-FFF2-40B4-BE49-F238E27FC236}">
                <a16:creationId xmlns:a16="http://schemas.microsoft.com/office/drawing/2014/main" id="{3743C690-F2EF-4394-90DE-66F25672B8D0}"/>
              </a:ext>
            </a:extLst>
          </p:cNvPr>
          <p:cNvGrpSpPr/>
          <p:nvPr/>
        </p:nvGrpSpPr>
        <p:grpSpPr>
          <a:xfrm>
            <a:off x="147773" y="1091435"/>
            <a:ext cx="10893318" cy="4356865"/>
            <a:chOff x="0" y="0"/>
            <a:chExt cx="3722151" cy="3327614"/>
          </a:xfrm>
        </p:grpSpPr>
        <p:sp>
          <p:nvSpPr>
            <p:cNvPr id="30" name="Freeform 4">
              <a:extLst>
                <a:ext uri="{FF2B5EF4-FFF2-40B4-BE49-F238E27FC236}">
                  <a16:creationId xmlns:a16="http://schemas.microsoft.com/office/drawing/2014/main" id="{7BF9A133-1142-4BF8-B215-8037D3B50BAF}"/>
                </a:ext>
              </a:extLst>
            </p:cNvPr>
            <p:cNvSpPr/>
            <p:nvPr/>
          </p:nvSpPr>
          <p:spPr>
            <a:xfrm>
              <a:off x="0" y="0"/>
              <a:ext cx="3722151" cy="3327614"/>
            </a:xfrm>
            <a:custGeom>
              <a:avLst/>
              <a:gdLst/>
              <a:ahLst/>
              <a:cxnLst/>
              <a:rect l="l" t="t" r="r" b="b"/>
              <a:pathLst>
                <a:path w="3722151" h="3327614">
                  <a:moveTo>
                    <a:pt x="3597691" y="3327614"/>
                  </a:moveTo>
                  <a:lnTo>
                    <a:pt x="124460" y="3327614"/>
                  </a:lnTo>
                  <a:cubicBezTo>
                    <a:pt x="55880" y="3327614"/>
                    <a:pt x="0" y="3271734"/>
                    <a:pt x="0" y="32031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97691" y="0"/>
                  </a:lnTo>
                  <a:cubicBezTo>
                    <a:pt x="3666272" y="0"/>
                    <a:pt x="3722151" y="55880"/>
                    <a:pt x="3722151" y="124460"/>
                  </a:cubicBezTo>
                  <a:lnTo>
                    <a:pt x="3722151" y="3203154"/>
                  </a:lnTo>
                  <a:cubicBezTo>
                    <a:pt x="3722151" y="3271734"/>
                    <a:pt x="3666272" y="3327614"/>
                    <a:pt x="3597691" y="3327614"/>
                  </a:cubicBezTo>
                  <a:close/>
                </a:path>
              </a:pathLst>
            </a:custGeom>
            <a:solidFill>
              <a:srgbClr val="C1DFEB">
                <a:alpha val="69803"/>
              </a:srgbClr>
            </a:solidFill>
          </p:spPr>
        </p:sp>
      </p:grpSp>
      <p:sp>
        <p:nvSpPr>
          <p:cNvPr id="14" name="Rectangle 13"/>
          <p:cNvSpPr/>
          <p:nvPr/>
        </p:nvSpPr>
        <p:spPr>
          <a:xfrm>
            <a:off x="658705" y="1643101"/>
            <a:ext cx="985618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Описание:</a:t>
            </a:r>
          </a:p>
          <a:p>
            <a:r>
              <a:rPr lang="ru-RU" sz="2800" dirty="0"/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.....</a:t>
            </a:r>
          </a:p>
        </p:txBody>
      </p:sp>
      <p:grpSp>
        <p:nvGrpSpPr>
          <p:cNvPr id="21" name="Group 3">
            <a:extLst>
              <a:ext uri="{FF2B5EF4-FFF2-40B4-BE49-F238E27FC236}">
                <a16:creationId xmlns:a16="http://schemas.microsoft.com/office/drawing/2014/main" id="{6BE6E177-3637-4738-ABD8-B5A98B0F41C7}"/>
              </a:ext>
            </a:extLst>
          </p:cNvPr>
          <p:cNvGrpSpPr/>
          <p:nvPr/>
        </p:nvGrpSpPr>
        <p:grpSpPr>
          <a:xfrm>
            <a:off x="147773" y="5520845"/>
            <a:ext cx="17992454" cy="4691288"/>
            <a:chOff x="0" y="0"/>
            <a:chExt cx="3722151" cy="3327614"/>
          </a:xfrm>
          <a:noFill/>
        </p:grpSpPr>
        <p:sp>
          <p:nvSpPr>
            <p:cNvPr id="22" name="Freeform 4">
              <a:extLst>
                <a:ext uri="{FF2B5EF4-FFF2-40B4-BE49-F238E27FC236}">
                  <a16:creationId xmlns:a16="http://schemas.microsoft.com/office/drawing/2014/main" id="{1F8F948C-19FA-4956-8591-09B6D27E37CC}"/>
                </a:ext>
              </a:extLst>
            </p:cNvPr>
            <p:cNvSpPr/>
            <p:nvPr/>
          </p:nvSpPr>
          <p:spPr>
            <a:xfrm>
              <a:off x="0" y="0"/>
              <a:ext cx="3722151" cy="3327614"/>
            </a:xfrm>
            <a:custGeom>
              <a:avLst/>
              <a:gdLst/>
              <a:ahLst/>
              <a:cxnLst/>
              <a:rect l="l" t="t" r="r" b="b"/>
              <a:pathLst>
                <a:path w="3722151" h="3327614">
                  <a:moveTo>
                    <a:pt x="3597691" y="3327614"/>
                  </a:moveTo>
                  <a:lnTo>
                    <a:pt x="124460" y="3327614"/>
                  </a:lnTo>
                  <a:cubicBezTo>
                    <a:pt x="55880" y="3327614"/>
                    <a:pt x="0" y="3271734"/>
                    <a:pt x="0" y="32031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97691" y="0"/>
                  </a:lnTo>
                  <a:cubicBezTo>
                    <a:pt x="3666272" y="0"/>
                    <a:pt x="3722151" y="55880"/>
                    <a:pt x="3722151" y="124460"/>
                  </a:cubicBezTo>
                  <a:lnTo>
                    <a:pt x="3722151" y="3203154"/>
                  </a:lnTo>
                  <a:cubicBezTo>
                    <a:pt x="3722151" y="3271734"/>
                    <a:pt x="3666272" y="3327614"/>
                    <a:pt x="3597691" y="3327614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3076507-3525-4E37-85EB-7B3EE939B6FB}"/>
              </a:ext>
            </a:extLst>
          </p:cNvPr>
          <p:cNvSpPr txBox="1"/>
          <p:nvPr/>
        </p:nvSpPr>
        <p:spPr>
          <a:xfrm>
            <a:off x="533400" y="5689444"/>
            <a:ext cx="61952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b="1" dirty="0"/>
              <a:t>Снимки: </a:t>
            </a:r>
          </a:p>
        </p:txBody>
      </p:sp>
      <p:grpSp>
        <p:nvGrpSpPr>
          <p:cNvPr id="25" name="Group 3">
            <a:extLst>
              <a:ext uri="{FF2B5EF4-FFF2-40B4-BE49-F238E27FC236}">
                <a16:creationId xmlns:a16="http://schemas.microsoft.com/office/drawing/2014/main" id="{1439630A-7A86-4520-AA1B-5E36C4D35B24}"/>
              </a:ext>
            </a:extLst>
          </p:cNvPr>
          <p:cNvGrpSpPr/>
          <p:nvPr/>
        </p:nvGrpSpPr>
        <p:grpSpPr>
          <a:xfrm>
            <a:off x="11257921" y="2019300"/>
            <a:ext cx="6882306" cy="3352800"/>
            <a:chOff x="0" y="0"/>
            <a:chExt cx="3722151" cy="3327614"/>
          </a:xfrm>
        </p:grpSpPr>
        <p:sp>
          <p:nvSpPr>
            <p:cNvPr id="26" name="Freeform 4">
              <a:extLst>
                <a:ext uri="{FF2B5EF4-FFF2-40B4-BE49-F238E27FC236}">
                  <a16:creationId xmlns:a16="http://schemas.microsoft.com/office/drawing/2014/main" id="{FEF499AC-369F-4FB9-9E53-0F25CBBD13A0}"/>
                </a:ext>
              </a:extLst>
            </p:cNvPr>
            <p:cNvSpPr/>
            <p:nvPr/>
          </p:nvSpPr>
          <p:spPr>
            <a:xfrm>
              <a:off x="0" y="0"/>
              <a:ext cx="3722151" cy="3327614"/>
            </a:xfrm>
            <a:custGeom>
              <a:avLst/>
              <a:gdLst/>
              <a:ahLst/>
              <a:cxnLst/>
              <a:rect l="l" t="t" r="r" b="b"/>
              <a:pathLst>
                <a:path w="3722151" h="3327614">
                  <a:moveTo>
                    <a:pt x="3597691" y="3327614"/>
                  </a:moveTo>
                  <a:lnTo>
                    <a:pt x="124460" y="3327614"/>
                  </a:lnTo>
                  <a:cubicBezTo>
                    <a:pt x="55880" y="3327614"/>
                    <a:pt x="0" y="3271734"/>
                    <a:pt x="0" y="32031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97691" y="0"/>
                  </a:lnTo>
                  <a:cubicBezTo>
                    <a:pt x="3666272" y="0"/>
                    <a:pt x="3722151" y="55880"/>
                    <a:pt x="3722151" y="124460"/>
                  </a:cubicBezTo>
                  <a:lnTo>
                    <a:pt x="3722151" y="3203154"/>
                  </a:lnTo>
                  <a:cubicBezTo>
                    <a:pt x="3722151" y="3271734"/>
                    <a:pt x="3666272" y="3327614"/>
                    <a:pt x="3597691" y="3327614"/>
                  </a:cubicBezTo>
                  <a:close/>
                </a:path>
              </a:pathLst>
            </a:custGeom>
            <a:solidFill>
              <a:srgbClr val="C1DFEB">
                <a:alpha val="69803"/>
              </a:srgbClr>
            </a:solidFill>
          </p:spPr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4243491F-0473-4C4C-9ED0-6FCC4169AF3B}"/>
              </a:ext>
            </a:extLst>
          </p:cNvPr>
          <p:cNvSpPr/>
          <p:nvPr/>
        </p:nvSpPr>
        <p:spPr>
          <a:xfrm>
            <a:off x="11380895" y="2087490"/>
            <a:ext cx="6248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/>
              <a:t>Уроците</a:t>
            </a:r>
            <a:r>
              <a:rPr lang="ru-RU" sz="2800" b="1" dirty="0"/>
              <a:t> </a:t>
            </a:r>
            <a:r>
              <a:rPr lang="ru-RU" sz="2800" b="1" dirty="0" err="1"/>
              <a:t>преминаха</a:t>
            </a:r>
            <a:r>
              <a:rPr lang="ru-RU" sz="2800" b="1" dirty="0"/>
              <a:t> (</a:t>
            </a:r>
            <a:r>
              <a:rPr lang="ru-RU" sz="2800" b="1" dirty="0" err="1"/>
              <a:t>повече</a:t>
            </a:r>
            <a:r>
              <a:rPr lang="ru-RU" sz="2800" b="1" dirty="0"/>
              <a:t> от  </a:t>
            </a:r>
            <a:r>
              <a:rPr lang="ru-RU" sz="2800" b="1" dirty="0" err="1"/>
              <a:t>една</a:t>
            </a:r>
            <a:r>
              <a:rPr lang="ru-RU" sz="2800" b="1" dirty="0"/>
              <a:t> </a:t>
            </a:r>
            <a:r>
              <a:rPr lang="ru-RU" sz="2800" b="1" dirty="0" err="1"/>
              <a:t>възможна</a:t>
            </a:r>
            <a:r>
              <a:rPr lang="ru-RU" sz="2800" b="1" dirty="0"/>
              <a:t> опция):</a:t>
            </a:r>
          </a:p>
          <a:p>
            <a:endParaRPr lang="ru-RU" sz="2800" dirty="0"/>
          </a:p>
          <a:p>
            <a:r>
              <a:rPr lang="ru-RU" sz="2800" dirty="0"/>
              <a:t>o	Успешно;</a:t>
            </a:r>
          </a:p>
          <a:p>
            <a:r>
              <a:rPr lang="ru-RU" sz="2800" dirty="0"/>
              <a:t>o	Задоволително;</a:t>
            </a:r>
          </a:p>
          <a:p>
            <a:r>
              <a:rPr lang="ru-RU" sz="2800" dirty="0"/>
              <a:t>o	Слабо;</a:t>
            </a:r>
          </a:p>
          <a:p>
            <a:r>
              <a:rPr lang="ru-RU" sz="2800" dirty="0"/>
              <a:t>o	В </a:t>
            </a:r>
            <a:r>
              <a:rPr lang="ru-RU" sz="2800" dirty="0" err="1"/>
              <a:t>дигитален</a:t>
            </a:r>
            <a:r>
              <a:rPr lang="ru-RU" sz="2800" dirty="0"/>
              <a:t> формат</a:t>
            </a:r>
          </a:p>
          <a:p>
            <a:endParaRPr lang="ru-RU" sz="2800" dirty="0"/>
          </a:p>
        </p:txBody>
      </p:sp>
      <p:pic>
        <p:nvPicPr>
          <p:cNvPr id="28" name="Picture 27" descr="A picture containing text&#10;&#10;Description automatically generated">
            <a:extLst>
              <a:ext uri="{FF2B5EF4-FFF2-40B4-BE49-F238E27FC236}">
                <a16:creationId xmlns:a16="http://schemas.microsoft.com/office/drawing/2014/main" id="{9820019B-7712-436B-AC59-DA2783C0FE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5800" y="279163"/>
            <a:ext cx="3632200" cy="99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443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139238" y="4295775"/>
            <a:ext cx="9525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342795" y="105624"/>
            <a:ext cx="14059005" cy="14074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003"/>
              </a:lnSpc>
            </a:pPr>
            <a:r>
              <a:rPr lang="ru-RU" sz="2800" b="1" dirty="0">
                <a:solidFill>
                  <a:srgbClr val="000000"/>
                </a:solidFill>
              </a:rPr>
              <a:t>Комбинация от модули:.........................................................................................................</a:t>
            </a:r>
          </a:p>
          <a:p>
            <a:pPr>
              <a:lnSpc>
                <a:spcPts val="6003"/>
              </a:lnSpc>
            </a:pPr>
            <a:r>
              <a:rPr lang="en-US" b="1" dirty="0">
                <a:solidFill>
                  <a:srgbClr val="000000"/>
                </a:solidFill>
              </a:rPr>
              <a:t>(</a:t>
            </a:r>
            <a:r>
              <a:rPr lang="bg-BG" b="1" dirty="0">
                <a:solidFill>
                  <a:srgbClr val="000000"/>
                </a:solidFill>
              </a:rPr>
              <a:t>Моля, впишете кои от модулите в програмата сте комбинирали в проекта</a:t>
            </a:r>
            <a:r>
              <a:rPr lang="en-US" b="1" dirty="0">
                <a:solidFill>
                  <a:srgbClr val="000000"/>
                </a:solidFill>
              </a:rPr>
              <a:t>)</a:t>
            </a:r>
            <a:endParaRPr lang="ru-RU" b="1" dirty="0">
              <a:solidFill>
                <a:srgbClr val="000000"/>
              </a:solidFill>
            </a:endParaRPr>
          </a:p>
        </p:txBody>
      </p:sp>
      <p:grpSp>
        <p:nvGrpSpPr>
          <p:cNvPr id="17" name="Group 17"/>
          <p:cNvGrpSpPr/>
          <p:nvPr/>
        </p:nvGrpSpPr>
        <p:grpSpPr>
          <a:xfrm>
            <a:off x="3352800" y="858419"/>
            <a:ext cx="2456849" cy="170281"/>
            <a:chOff x="0" y="0"/>
            <a:chExt cx="8245724" cy="571500"/>
          </a:xfrm>
        </p:grpSpPr>
        <p:sp>
          <p:nvSpPr>
            <p:cNvPr id="18" name="Freeform 18"/>
            <p:cNvSpPr/>
            <p:nvPr/>
          </p:nvSpPr>
          <p:spPr>
            <a:xfrm>
              <a:off x="0" y="255270"/>
              <a:ext cx="8245724" cy="69850"/>
            </a:xfrm>
            <a:custGeom>
              <a:avLst/>
              <a:gdLst/>
              <a:ahLst/>
              <a:cxnLst/>
              <a:rect l="l" t="t" r="r" b="b"/>
              <a:pathLst>
                <a:path w="8245724" h="69850">
                  <a:moveTo>
                    <a:pt x="7954894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8245724" y="69850"/>
                  </a:lnTo>
                  <a:lnTo>
                    <a:pt x="8245724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23" name="Group 3">
            <a:extLst>
              <a:ext uri="{FF2B5EF4-FFF2-40B4-BE49-F238E27FC236}">
                <a16:creationId xmlns:a16="http://schemas.microsoft.com/office/drawing/2014/main" id="{3743C690-F2EF-4394-90DE-66F25672B8D0}"/>
              </a:ext>
            </a:extLst>
          </p:cNvPr>
          <p:cNvGrpSpPr/>
          <p:nvPr/>
        </p:nvGrpSpPr>
        <p:grpSpPr>
          <a:xfrm>
            <a:off x="147773" y="1689975"/>
            <a:ext cx="10893318" cy="3758325"/>
            <a:chOff x="0" y="0"/>
            <a:chExt cx="3722151" cy="3327614"/>
          </a:xfrm>
        </p:grpSpPr>
        <p:sp>
          <p:nvSpPr>
            <p:cNvPr id="30" name="Freeform 4">
              <a:extLst>
                <a:ext uri="{FF2B5EF4-FFF2-40B4-BE49-F238E27FC236}">
                  <a16:creationId xmlns:a16="http://schemas.microsoft.com/office/drawing/2014/main" id="{7BF9A133-1142-4BF8-B215-8037D3B50BAF}"/>
                </a:ext>
              </a:extLst>
            </p:cNvPr>
            <p:cNvSpPr/>
            <p:nvPr/>
          </p:nvSpPr>
          <p:spPr>
            <a:xfrm>
              <a:off x="0" y="0"/>
              <a:ext cx="3722151" cy="3327614"/>
            </a:xfrm>
            <a:custGeom>
              <a:avLst/>
              <a:gdLst/>
              <a:ahLst/>
              <a:cxnLst/>
              <a:rect l="l" t="t" r="r" b="b"/>
              <a:pathLst>
                <a:path w="3722151" h="3327614">
                  <a:moveTo>
                    <a:pt x="3597691" y="3327614"/>
                  </a:moveTo>
                  <a:lnTo>
                    <a:pt x="124460" y="3327614"/>
                  </a:lnTo>
                  <a:cubicBezTo>
                    <a:pt x="55880" y="3327614"/>
                    <a:pt x="0" y="3271734"/>
                    <a:pt x="0" y="32031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97691" y="0"/>
                  </a:lnTo>
                  <a:cubicBezTo>
                    <a:pt x="3666272" y="0"/>
                    <a:pt x="3722151" y="55880"/>
                    <a:pt x="3722151" y="124460"/>
                  </a:cubicBezTo>
                  <a:lnTo>
                    <a:pt x="3722151" y="3203154"/>
                  </a:lnTo>
                  <a:cubicBezTo>
                    <a:pt x="3722151" y="3271734"/>
                    <a:pt x="3666272" y="3327614"/>
                    <a:pt x="3597691" y="3327614"/>
                  </a:cubicBezTo>
                  <a:close/>
                </a:path>
              </a:pathLst>
            </a:custGeom>
            <a:solidFill>
              <a:srgbClr val="C1DFEB">
                <a:alpha val="69803"/>
              </a:srgbClr>
            </a:solidFill>
          </p:spPr>
        </p:sp>
      </p:grpSp>
      <p:sp>
        <p:nvSpPr>
          <p:cNvPr id="14" name="Rectangle 13"/>
          <p:cNvSpPr/>
          <p:nvPr/>
        </p:nvSpPr>
        <p:spPr>
          <a:xfrm>
            <a:off x="533400" y="2444790"/>
            <a:ext cx="985618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Описание:</a:t>
            </a:r>
          </a:p>
          <a:p>
            <a:r>
              <a:rPr lang="ru-RU" sz="2800" dirty="0"/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.....................................</a:t>
            </a:r>
          </a:p>
        </p:txBody>
      </p:sp>
      <p:grpSp>
        <p:nvGrpSpPr>
          <p:cNvPr id="21" name="Group 3">
            <a:extLst>
              <a:ext uri="{FF2B5EF4-FFF2-40B4-BE49-F238E27FC236}">
                <a16:creationId xmlns:a16="http://schemas.microsoft.com/office/drawing/2014/main" id="{6BE6E177-3637-4738-ABD8-B5A98B0F41C7}"/>
              </a:ext>
            </a:extLst>
          </p:cNvPr>
          <p:cNvGrpSpPr/>
          <p:nvPr/>
        </p:nvGrpSpPr>
        <p:grpSpPr>
          <a:xfrm>
            <a:off x="147773" y="5520845"/>
            <a:ext cx="17992454" cy="4691288"/>
            <a:chOff x="0" y="0"/>
            <a:chExt cx="3722151" cy="3327614"/>
          </a:xfrm>
          <a:noFill/>
        </p:grpSpPr>
        <p:sp>
          <p:nvSpPr>
            <p:cNvPr id="22" name="Freeform 4">
              <a:extLst>
                <a:ext uri="{FF2B5EF4-FFF2-40B4-BE49-F238E27FC236}">
                  <a16:creationId xmlns:a16="http://schemas.microsoft.com/office/drawing/2014/main" id="{1F8F948C-19FA-4956-8591-09B6D27E37CC}"/>
                </a:ext>
              </a:extLst>
            </p:cNvPr>
            <p:cNvSpPr/>
            <p:nvPr/>
          </p:nvSpPr>
          <p:spPr>
            <a:xfrm>
              <a:off x="0" y="0"/>
              <a:ext cx="3722151" cy="3327614"/>
            </a:xfrm>
            <a:custGeom>
              <a:avLst/>
              <a:gdLst/>
              <a:ahLst/>
              <a:cxnLst/>
              <a:rect l="l" t="t" r="r" b="b"/>
              <a:pathLst>
                <a:path w="3722151" h="3327614">
                  <a:moveTo>
                    <a:pt x="3597691" y="3327614"/>
                  </a:moveTo>
                  <a:lnTo>
                    <a:pt x="124460" y="3327614"/>
                  </a:lnTo>
                  <a:cubicBezTo>
                    <a:pt x="55880" y="3327614"/>
                    <a:pt x="0" y="3271734"/>
                    <a:pt x="0" y="32031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97691" y="0"/>
                  </a:lnTo>
                  <a:cubicBezTo>
                    <a:pt x="3666272" y="0"/>
                    <a:pt x="3722151" y="55880"/>
                    <a:pt x="3722151" y="124460"/>
                  </a:cubicBezTo>
                  <a:lnTo>
                    <a:pt x="3722151" y="3203154"/>
                  </a:lnTo>
                  <a:cubicBezTo>
                    <a:pt x="3722151" y="3271734"/>
                    <a:pt x="3666272" y="3327614"/>
                    <a:pt x="3597691" y="3327614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3076507-3525-4E37-85EB-7B3EE939B6FB}"/>
              </a:ext>
            </a:extLst>
          </p:cNvPr>
          <p:cNvSpPr txBox="1"/>
          <p:nvPr/>
        </p:nvSpPr>
        <p:spPr>
          <a:xfrm>
            <a:off x="533400" y="5689444"/>
            <a:ext cx="61952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b="1" dirty="0"/>
              <a:t>Снимки: </a:t>
            </a:r>
          </a:p>
        </p:txBody>
      </p:sp>
      <p:grpSp>
        <p:nvGrpSpPr>
          <p:cNvPr id="25" name="Group 3">
            <a:extLst>
              <a:ext uri="{FF2B5EF4-FFF2-40B4-BE49-F238E27FC236}">
                <a16:creationId xmlns:a16="http://schemas.microsoft.com/office/drawing/2014/main" id="{1439630A-7A86-4520-AA1B-5E36C4D35B24}"/>
              </a:ext>
            </a:extLst>
          </p:cNvPr>
          <p:cNvGrpSpPr/>
          <p:nvPr/>
        </p:nvGrpSpPr>
        <p:grpSpPr>
          <a:xfrm>
            <a:off x="11257921" y="2019300"/>
            <a:ext cx="6882306" cy="3352800"/>
            <a:chOff x="0" y="0"/>
            <a:chExt cx="3722151" cy="3327614"/>
          </a:xfrm>
        </p:grpSpPr>
        <p:sp>
          <p:nvSpPr>
            <p:cNvPr id="26" name="Freeform 4">
              <a:extLst>
                <a:ext uri="{FF2B5EF4-FFF2-40B4-BE49-F238E27FC236}">
                  <a16:creationId xmlns:a16="http://schemas.microsoft.com/office/drawing/2014/main" id="{FEF499AC-369F-4FB9-9E53-0F25CBBD13A0}"/>
                </a:ext>
              </a:extLst>
            </p:cNvPr>
            <p:cNvSpPr/>
            <p:nvPr/>
          </p:nvSpPr>
          <p:spPr>
            <a:xfrm>
              <a:off x="0" y="0"/>
              <a:ext cx="3722151" cy="3327614"/>
            </a:xfrm>
            <a:custGeom>
              <a:avLst/>
              <a:gdLst/>
              <a:ahLst/>
              <a:cxnLst/>
              <a:rect l="l" t="t" r="r" b="b"/>
              <a:pathLst>
                <a:path w="3722151" h="3327614">
                  <a:moveTo>
                    <a:pt x="3597691" y="3327614"/>
                  </a:moveTo>
                  <a:lnTo>
                    <a:pt x="124460" y="3327614"/>
                  </a:lnTo>
                  <a:cubicBezTo>
                    <a:pt x="55880" y="3327614"/>
                    <a:pt x="0" y="3271734"/>
                    <a:pt x="0" y="32031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97691" y="0"/>
                  </a:lnTo>
                  <a:cubicBezTo>
                    <a:pt x="3666272" y="0"/>
                    <a:pt x="3722151" y="55880"/>
                    <a:pt x="3722151" y="124460"/>
                  </a:cubicBezTo>
                  <a:lnTo>
                    <a:pt x="3722151" y="3203154"/>
                  </a:lnTo>
                  <a:cubicBezTo>
                    <a:pt x="3722151" y="3271734"/>
                    <a:pt x="3666272" y="3327614"/>
                    <a:pt x="3597691" y="3327614"/>
                  </a:cubicBezTo>
                  <a:close/>
                </a:path>
              </a:pathLst>
            </a:custGeom>
            <a:solidFill>
              <a:srgbClr val="C1DFEB">
                <a:alpha val="69803"/>
              </a:srgbClr>
            </a:solidFill>
          </p:spPr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4243491F-0473-4C4C-9ED0-6FCC4169AF3B}"/>
              </a:ext>
            </a:extLst>
          </p:cNvPr>
          <p:cNvSpPr/>
          <p:nvPr/>
        </p:nvSpPr>
        <p:spPr>
          <a:xfrm>
            <a:off x="11380895" y="2087490"/>
            <a:ext cx="6248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/>
              <a:t>Уроците</a:t>
            </a:r>
            <a:r>
              <a:rPr lang="ru-RU" sz="2800" b="1" dirty="0"/>
              <a:t> </a:t>
            </a:r>
            <a:r>
              <a:rPr lang="ru-RU" sz="2800" b="1" dirty="0" err="1"/>
              <a:t>преминаха</a:t>
            </a:r>
            <a:r>
              <a:rPr lang="ru-RU" sz="2800" b="1" dirty="0"/>
              <a:t> (</a:t>
            </a:r>
            <a:r>
              <a:rPr lang="ru-RU" sz="2800" b="1" dirty="0" err="1"/>
              <a:t>повече</a:t>
            </a:r>
            <a:r>
              <a:rPr lang="ru-RU" sz="2800" b="1" dirty="0"/>
              <a:t> от  </a:t>
            </a:r>
            <a:r>
              <a:rPr lang="ru-RU" sz="2800" b="1" dirty="0" err="1"/>
              <a:t>една</a:t>
            </a:r>
            <a:r>
              <a:rPr lang="ru-RU" sz="2800" b="1" dirty="0"/>
              <a:t> </a:t>
            </a:r>
            <a:r>
              <a:rPr lang="ru-RU" sz="2800" b="1" dirty="0" err="1"/>
              <a:t>възможна</a:t>
            </a:r>
            <a:r>
              <a:rPr lang="ru-RU" sz="2800" b="1" dirty="0"/>
              <a:t> опция):</a:t>
            </a:r>
          </a:p>
          <a:p>
            <a:endParaRPr lang="ru-RU" sz="2800" dirty="0"/>
          </a:p>
          <a:p>
            <a:r>
              <a:rPr lang="ru-RU" sz="2800" dirty="0"/>
              <a:t>o	Успешно;</a:t>
            </a:r>
          </a:p>
          <a:p>
            <a:r>
              <a:rPr lang="ru-RU" sz="2800" dirty="0"/>
              <a:t>o	Задоволително;</a:t>
            </a:r>
          </a:p>
          <a:p>
            <a:r>
              <a:rPr lang="ru-RU" sz="2800" dirty="0"/>
              <a:t>o	Слабо;</a:t>
            </a:r>
          </a:p>
          <a:p>
            <a:r>
              <a:rPr lang="ru-RU" sz="2800" dirty="0"/>
              <a:t>o	В </a:t>
            </a:r>
            <a:r>
              <a:rPr lang="ru-RU" sz="2800" dirty="0" err="1"/>
              <a:t>дигитален</a:t>
            </a:r>
            <a:r>
              <a:rPr lang="ru-RU" sz="2800" dirty="0"/>
              <a:t> формат</a:t>
            </a:r>
          </a:p>
          <a:p>
            <a:endParaRPr lang="ru-RU" sz="2800" dirty="0"/>
          </a:p>
        </p:txBody>
      </p:sp>
      <p:pic>
        <p:nvPicPr>
          <p:cNvPr id="28" name="Picture 27" descr="A picture containing text&#10;&#10;Description automatically generated">
            <a:extLst>
              <a:ext uri="{FF2B5EF4-FFF2-40B4-BE49-F238E27FC236}">
                <a16:creationId xmlns:a16="http://schemas.microsoft.com/office/drawing/2014/main" id="{9820019B-7712-436B-AC59-DA2783C0FE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5800" y="279163"/>
            <a:ext cx="3632200" cy="99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132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139238" y="4295775"/>
            <a:ext cx="9525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342795" y="105624"/>
            <a:ext cx="14059005" cy="14074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003"/>
              </a:lnSpc>
            </a:pPr>
            <a:r>
              <a:rPr lang="ru-RU" sz="2800" b="1" dirty="0" err="1">
                <a:solidFill>
                  <a:srgbClr val="000000"/>
                </a:solidFill>
              </a:rPr>
              <a:t>Месечно</a:t>
            </a:r>
            <a:r>
              <a:rPr lang="ru-RU" sz="2800" b="1" dirty="0">
                <a:solidFill>
                  <a:srgbClr val="000000"/>
                </a:solidFill>
              </a:rPr>
              <a:t> </a:t>
            </a:r>
            <a:r>
              <a:rPr lang="ru-RU" sz="2800" b="1" dirty="0" err="1">
                <a:solidFill>
                  <a:srgbClr val="000000"/>
                </a:solidFill>
              </a:rPr>
              <a:t>предизвикателство</a:t>
            </a:r>
            <a:r>
              <a:rPr lang="ru-RU" sz="2800" b="1" dirty="0">
                <a:solidFill>
                  <a:srgbClr val="000000"/>
                </a:solidFill>
              </a:rPr>
              <a:t>: …………………………………………………………………………………............</a:t>
            </a:r>
          </a:p>
          <a:p>
            <a:pPr>
              <a:lnSpc>
                <a:spcPts val="6003"/>
              </a:lnSpc>
            </a:pPr>
            <a:r>
              <a:rPr lang="en-US" b="1" dirty="0">
                <a:solidFill>
                  <a:srgbClr val="000000"/>
                </a:solidFill>
              </a:rPr>
              <a:t>(</a:t>
            </a:r>
            <a:r>
              <a:rPr lang="bg-BG" b="1" dirty="0">
                <a:solidFill>
                  <a:srgbClr val="000000"/>
                </a:solidFill>
              </a:rPr>
              <a:t>Моля, впишете кое от месечните предизвикателства във Фейсбук групата на програмата сте изпълнили</a:t>
            </a:r>
            <a:r>
              <a:rPr lang="en-US" b="1" dirty="0">
                <a:solidFill>
                  <a:srgbClr val="000000"/>
                </a:solidFill>
              </a:rPr>
              <a:t>)</a:t>
            </a:r>
            <a:endParaRPr lang="ru-RU" b="1" dirty="0">
              <a:solidFill>
                <a:srgbClr val="000000"/>
              </a:solidFill>
            </a:endParaRPr>
          </a:p>
        </p:txBody>
      </p:sp>
      <p:grpSp>
        <p:nvGrpSpPr>
          <p:cNvPr id="17" name="Group 17"/>
          <p:cNvGrpSpPr/>
          <p:nvPr/>
        </p:nvGrpSpPr>
        <p:grpSpPr>
          <a:xfrm>
            <a:off x="3352800" y="858419"/>
            <a:ext cx="2456849" cy="170281"/>
            <a:chOff x="0" y="0"/>
            <a:chExt cx="8245724" cy="571500"/>
          </a:xfrm>
        </p:grpSpPr>
        <p:sp>
          <p:nvSpPr>
            <p:cNvPr id="18" name="Freeform 18"/>
            <p:cNvSpPr/>
            <p:nvPr/>
          </p:nvSpPr>
          <p:spPr>
            <a:xfrm>
              <a:off x="0" y="255270"/>
              <a:ext cx="8245724" cy="69850"/>
            </a:xfrm>
            <a:custGeom>
              <a:avLst/>
              <a:gdLst/>
              <a:ahLst/>
              <a:cxnLst/>
              <a:rect l="l" t="t" r="r" b="b"/>
              <a:pathLst>
                <a:path w="8245724" h="69850">
                  <a:moveTo>
                    <a:pt x="7954894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8245724" y="69850"/>
                  </a:lnTo>
                  <a:lnTo>
                    <a:pt x="8245724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23" name="Group 3">
            <a:extLst>
              <a:ext uri="{FF2B5EF4-FFF2-40B4-BE49-F238E27FC236}">
                <a16:creationId xmlns:a16="http://schemas.microsoft.com/office/drawing/2014/main" id="{3743C690-F2EF-4394-90DE-66F25672B8D0}"/>
              </a:ext>
            </a:extLst>
          </p:cNvPr>
          <p:cNvGrpSpPr/>
          <p:nvPr/>
        </p:nvGrpSpPr>
        <p:grpSpPr>
          <a:xfrm>
            <a:off x="147773" y="1689975"/>
            <a:ext cx="10893318" cy="3758325"/>
            <a:chOff x="0" y="0"/>
            <a:chExt cx="3722151" cy="3327614"/>
          </a:xfrm>
        </p:grpSpPr>
        <p:sp>
          <p:nvSpPr>
            <p:cNvPr id="30" name="Freeform 4">
              <a:extLst>
                <a:ext uri="{FF2B5EF4-FFF2-40B4-BE49-F238E27FC236}">
                  <a16:creationId xmlns:a16="http://schemas.microsoft.com/office/drawing/2014/main" id="{7BF9A133-1142-4BF8-B215-8037D3B50BAF}"/>
                </a:ext>
              </a:extLst>
            </p:cNvPr>
            <p:cNvSpPr/>
            <p:nvPr/>
          </p:nvSpPr>
          <p:spPr>
            <a:xfrm>
              <a:off x="0" y="0"/>
              <a:ext cx="3722151" cy="3327614"/>
            </a:xfrm>
            <a:custGeom>
              <a:avLst/>
              <a:gdLst/>
              <a:ahLst/>
              <a:cxnLst/>
              <a:rect l="l" t="t" r="r" b="b"/>
              <a:pathLst>
                <a:path w="3722151" h="3327614">
                  <a:moveTo>
                    <a:pt x="3597691" y="3327614"/>
                  </a:moveTo>
                  <a:lnTo>
                    <a:pt x="124460" y="3327614"/>
                  </a:lnTo>
                  <a:cubicBezTo>
                    <a:pt x="55880" y="3327614"/>
                    <a:pt x="0" y="3271734"/>
                    <a:pt x="0" y="32031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97691" y="0"/>
                  </a:lnTo>
                  <a:cubicBezTo>
                    <a:pt x="3666272" y="0"/>
                    <a:pt x="3722151" y="55880"/>
                    <a:pt x="3722151" y="124460"/>
                  </a:cubicBezTo>
                  <a:lnTo>
                    <a:pt x="3722151" y="3203154"/>
                  </a:lnTo>
                  <a:cubicBezTo>
                    <a:pt x="3722151" y="3271734"/>
                    <a:pt x="3666272" y="3327614"/>
                    <a:pt x="3597691" y="3327614"/>
                  </a:cubicBezTo>
                  <a:close/>
                </a:path>
              </a:pathLst>
            </a:custGeom>
            <a:solidFill>
              <a:srgbClr val="C1DFEB">
                <a:alpha val="69803"/>
              </a:srgbClr>
            </a:solidFill>
          </p:spPr>
        </p:sp>
      </p:grpSp>
      <p:sp>
        <p:nvSpPr>
          <p:cNvPr id="14" name="Rectangle 13"/>
          <p:cNvSpPr/>
          <p:nvPr/>
        </p:nvSpPr>
        <p:spPr>
          <a:xfrm>
            <a:off x="533400" y="2444790"/>
            <a:ext cx="985618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Описание:</a:t>
            </a:r>
          </a:p>
          <a:p>
            <a:r>
              <a:rPr lang="ru-RU" sz="2800" dirty="0"/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.....................................</a:t>
            </a:r>
          </a:p>
        </p:txBody>
      </p:sp>
      <p:grpSp>
        <p:nvGrpSpPr>
          <p:cNvPr id="21" name="Group 3">
            <a:extLst>
              <a:ext uri="{FF2B5EF4-FFF2-40B4-BE49-F238E27FC236}">
                <a16:creationId xmlns:a16="http://schemas.microsoft.com/office/drawing/2014/main" id="{6BE6E177-3637-4738-ABD8-B5A98B0F41C7}"/>
              </a:ext>
            </a:extLst>
          </p:cNvPr>
          <p:cNvGrpSpPr/>
          <p:nvPr/>
        </p:nvGrpSpPr>
        <p:grpSpPr>
          <a:xfrm>
            <a:off x="147773" y="5520845"/>
            <a:ext cx="17992454" cy="4691288"/>
            <a:chOff x="0" y="0"/>
            <a:chExt cx="3722151" cy="3327614"/>
          </a:xfrm>
          <a:noFill/>
        </p:grpSpPr>
        <p:sp>
          <p:nvSpPr>
            <p:cNvPr id="22" name="Freeform 4">
              <a:extLst>
                <a:ext uri="{FF2B5EF4-FFF2-40B4-BE49-F238E27FC236}">
                  <a16:creationId xmlns:a16="http://schemas.microsoft.com/office/drawing/2014/main" id="{1F8F948C-19FA-4956-8591-09B6D27E37CC}"/>
                </a:ext>
              </a:extLst>
            </p:cNvPr>
            <p:cNvSpPr/>
            <p:nvPr/>
          </p:nvSpPr>
          <p:spPr>
            <a:xfrm>
              <a:off x="0" y="0"/>
              <a:ext cx="3722151" cy="3327614"/>
            </a:xfrm>
            <a:custGeom>
              <a:avLst/>
              <a:gdLst/>
              <a:ahLst/>
              <a:cxnLst/>
              <a:rect l="l" t="t" r="r" b="b"/>
              <a:pathLst>
                <a:path w="3722151" h="3327614">
                  <a:moveTo>
                    <a:pt x="3597691" y="3327614"/>
                  </a:moveTo>
                  <a:lnTo>
                    <a:pt x="124460" y="3327614"/>
                  </a:lnTo>
                  <a:cubicBezTo>
                    <a:pt x="55880" y="3327614"/>
                    <a:pt x="0" y="3271734"/>
                    <a:pt x="0" y="32031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97691" y="0"/>
                  </a:lnTo>
                  <a:cubicBezTo>
                    <a:pt x="3666272" y="0"/>
                    <a:pt x="3722151" y="55880"/>
                    <a:pt x="3722151" y="124460"/>
                  </a:cubicBezTo>
                  <a:lnTo>
                    <a:pt x="3722151" y="3203154"/>
                  </a:lnTo>
                  <a:cubicBezTo>
                    <a:pt x="3722151" y="3271734"/>
                    <a:pt x="3666272" y="3327614"/>
                    <a:pt x="3597691" y="3327614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3076507-3525-4E37-85EB-7B3EE939B6FB}"/>
              </a:ext>
            </a:extLst>
          </p:cNvPr>
          <p:cNvSpPr txBox="1"/>
          <p:nvPr/>
        </p:nvSpPr>
        <p:spPr>
          <a:xfrm>
            <a:off x="533400" y="5689444"/>
            <a:ext cx="61952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b="1" dirty="0"/>
              <a:t>Снимки: </a:t>
            </a:r>
          </a:p>
        </p:txBody>
      </p:sp>
      <p:grpSp>
        <p:nvGrpSpPr>
          <p:cNvPr id="25" name="Group 3">
            <a:extLst>
              <a:ext uri="{FF2B5EF4-FFF2-40B4-BE49-F238E27FC236}">
                <a16:creationId xmlns:a16="http://schemas.microsoft.com/office/drawing/2014/main" id="{1439630A-7A86-4520-AA1B-5E36C4D35B24}"/>
              </a:ext>
            </a:extLst>
          </p:cNvPr>
          <p:cNvGrpSpPr/>
          <p:nvPr/>
        </p:nvGrpSpPr>
        <p:grpSpPr>
          <a:xfrm>
            <a:off x="11257921" y="2019300"/>
            <a:ext cx="6882306" cy="3352800"/>
            <a:chOff x="0" y="0"/>
            <a:chExt cx="3722151" cy="3327614"/>
          </a:xfrm>
        </p:grpSpPr>
        <p:sp>
          <p:nvSpPr>
            <p:cNvPr id="26" name="Freeform 4">
              <a:extLst>
                <a:ext uri="{FF2B5EF4-FFF2-40B4-BE49-F238E27FC236}">
                  <a16:creationId xmlns:a16="http://schemas.microsoft.com/office/drawing/2014/main" id="{FEF499AC-369F-4FB9-9E53-0F25CBBD13A0}"/>
                </a:ext>
              </a:extLst>
            </p:cNvPr>
            <p:cNvSpPr/>
            <p:nvPr/>
          </p:nvSpPr>
          <p:spPr>
            <a:xfrm>
              <a:off x="0" y="0"/>
              <a:ext cx="3722151" cy="3327614"/>
            </a:xfrm>
            <a:custGeom>
              <a:avLst/>
              <a:gdLst/>
              <a:ahLst/>
              <a:cxnLst/>
              <a:rect l="l" t="t" r="r" b="b"/>
              <a:pathLst>
                <a:path w="3722151" h="3327614">
                  <a:moveTo>
                    <a:pt x="3597691" y="3327614"/>
                  </a:moveTo>
                  <a:lnTo>
                    <a:pt x="124460" y="3327614"/>
                  </a:lnTo>
                  <a:cubicBezTo>
                    <a:pt x="55880" y="3327614"/>
                    <a:pt x="0" y="3271734"/>
                    <a:pt x="0" y="32031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97691" y="0"/>
                  </a:lnTo>
                  <a:cubicBezTo>
                    <a:pt x="3666272" y="0"/>
                    <a:pt x="3722151" y="55880"/>
                    <a:pt x="3722151" y="124460"/>
                  </a:cubicBezTo>
                  <a:lnTo>
                    <a:pt x="3722151" y="3203154"/>
                  </a:lnTo>
                  <a:cubicBezTo>
                    <a:pt x="3722151" y="3271734"/>
                    <a:pt x="3666272" y="3327614"/>
                    <a:pt x="3597691" y="3327614"/>
                  </a:cubicBezTo>
                  <a:close/>
                </a:path>
              </a:pathLst>
            </a:custGeom>
            <a:solidFill>
              <a:srgbClr val="C1DFEB">
                <a:alpha val="69803"/>
              </a:srgbClr>
            </a:solidFill>
          </p:spPr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4243491F-0473-4C4C-9ED0-6FCC4169AF3B}"/>
              </a:ext>
            </a:extLst>
          </p:cNvPr>
          <p:cNvSpPr/>
          <p:nvPr/>
        </p:nvSpPr>
        <p:spPr>
          <a:xfrm>
            <a:off x="11380895" y="2087490"/>
            <a:ext cx="6248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/>
              <a:t>Уроците</a:t>
            </a:r>
            <a:r>
              <a:rPr lang="ru-RU" sz="2800" b="1" dirty="0"/>
              <a:t> </a:t>
            </a:r>
            <a:r>
              <a:rPr lang="ru-RU" sz="2800" b="1" dirty="0" err="1"/>
              <a:t>преминаха</a:t>
            </a:r>
            <a:r>
              <a:rPr lang="ru-RU" sz="2800" b="1" dirty="0"/>
              <a:t> (</a:t>
            </a:r>
            <a:r>
              <a:rPr lang="ru-RU" sz="2800" b="1" dirty="0" err="1"/>
              <a:t>повече</a:t>
            </a:r>
            <a:r>
              <a:rPr lang="ru-RU" sz="2800" b="1" dirty="0"/>
              <a:t> от  </a:t>
            </a:r>
            <a:r>
              <a:rPr lang="ru-RU" sz="2800" b="1" dirty="0" err="1"/>
              <a:t>една</a:t>
            </a:r>
            <a:r>
              <a:rPr lang="ru-RU" sz="2800" b="1" dirty="0"/>
              <a:t> </a:t>
            </a:r>
            <a:r>
              <a:rPr lang="ru-RU" sz="2800" b="1" dirty="0" err="1"/>
              <a:t>възможна</a:t>
            </a:r>
            <a:r>
              <a:rPr lang="ru-RU" sz="2800" b="1" dirty="0"/>
              <a:t> опция):</a:t>
            </a:r>
          </a:p>
          <a:p>
            <a:endParaRPr lang="ru-RU" sz="2800" dirty="0"/>
          </a:p>
          <a:p>
            <a:r>
              <a:rPr lang="ru-RU" sz="2800" dirty="0"/>
              <a:t>o	Успешно;</a:t>
            </a:r>
          </a:p>
          <a:p>
            <a:r>
              <a:rPr lang="ru-RU" sz="2800" dirty="0"/>
              <a:t>o	Задоволително;</a:t>
            </a:r>
          </a:p>
          <a:p>
            <a:r>
              <a:rPr lang="ru-RU" sz="2800" dirty="0"/>
              <a:t>o	Слабо;</a:t>
            </a:r>
          </a:p>
          <a:p>
            <a:r>
              <a:rPr lang="ru-RU" sz="2800" dirty="0"/>
              <a:t>o	В </a:t>
            </a:r>
            <a:r>
              <a:rPr lang="ru-RU" sz="2800" dirty="0" err="1"/>
              <a:t>дигитален</a:t>
            </a:r>
            <a:r>
              <a:rPr lang="ru-RU" sz="2800" dirty="0"/>
              <a:t> формат</a:t>
            </a:r>
          </a:p>
          <a:p>
            <a:endParaRPr lang="ru-RU" sz="2800" dirty="0"/>
          </a:p>
        </p:txBody>
      </p:sp>
      <p:pic>
        <p:nvPicPr>
          <p:cNvPr id="28" name="Picture 27" descr="A picture containing text&#10;&#10;Description automatically generated">
            <a:extLst>
              <a:ext uri="{FF2B5EF4-FFF2-40B4-BE49-F238E27FC236}">
                <a16:creationId xmlns:a16="http://schemas.microsoft.com/office/drawing/2014/main" id="{9820019B-7712-436B-AC59-DA2783C0FE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5800" y="279163"/>
            <a:ext cx="3632200" cy="99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04714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Nestlé 16:9">
  <a:themeElements>
    <a:clrScheme name="Nestle 2020">
      <a:dk1>
        <a:srgbClr val="000000"/>
      </a:dk1>
      <a:lt1>
        <a:srgbClr val="FFFFFF"/>
      </a:lt1>
      <a:dk2>
        <a:srgbClr val="63513D"/>
      </a:dk2>
      <a:lt2>
        <a:srgbClr val="EFEDEB"/>
      </a:lt2>
      <a:accent1>
        <a:srgbClr val="1C9CC8"/>
      </a:accent1>
      <a:accent2>
        <a:srgbClr val="C6007E"/>
      </a:accent2>
      <a:accent3>
        <a:srgbClr val="AC4FC6"/>
      </a:accent3>
      <a:accent4>
        <a:srgbClr val="64A70B"/>
      </a:accent4>
      <a:accent5>
        <a:srgbClr val="FFC600"/>
      </a:accent5>
      <a:accent6>
        <a:srgbClr val="FB6035"/>
      </a:accent6>
      <a:hlink>
        <a:srgbClr val="1C9CC8"/>
      </a:hlink>
      <a:folHlink>
        <a:srgbClr val="6EA70B"/>
      </a:folHlink>
    </a:clrScheme>
    <a:fontScheme name="Nestle">
      <a:majorFont>
        <a:latin typeface="Nestle_Text Book"/>
        <a:ea typeface=""/>
        <a:cs typeface=""/>
      </a:majorFont>
      <a:minorFont>
        <a:latin typeface="Nestle_Text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72000" tIns="36000" rIns="72000" bIns="36000" rtlCol="0" anchor="ctr"/>
      <a:lstStyle>
        <a:defPPr algn="ctr">
          <a:defRPr sz="2000" noProof="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custClrLst>
    <a:custClr name="Pantone 291C">
      <a:srgbClr val="9BCBEB"/>
    </a:custClr>
    <a:custClr name="Pantone 324 C">
      <a:srgbClr val="9CDBD9"/>
    </a:custClr>
    <a:custClr name="Pantone 367 C">
      <a:srgbClr val="A4D65E"/>
    </a:custClr>
    <a:custClr name="Pantone 106 C">
      <a:srgbClr val="FFEF5F"/>
    </a:custClr>
    <a:custClr name="Pantone 151 C">
      <a:srgbClr val="FF9A36"/>
    </a:custClr>
    <a:custClr name="Pantone 178 C">
      <a:srgbClr val="FF585D"/>
    </a:custClr>
    <a:custClr name="Pantone 224 C">
      <a:srgbClr val="EB6FBD"/>
    </a:custClr>
    <a:custClr name="Pantone 2572 C">
      <a:srgbClr val="C98BDB"/>
    </a:custClr>
    <a:custClr name="Color has no name">
      <a:srgbClr val="FFFFFF"/>
    </a:custClr>
    <a:custClr name="Color has no name">
      <a:srgbClr val="FFFFFF"/>
    </a:custClr>
    <a:custClr name="Pantone 299 C">
      <a:srgbClr val="1C9CC8"/>
    </a:custClr>
    <a:custClr name="Pantone 326 C">
      <a:srgbClr val="00B2A9"/>
    </a:custClr>
    <a:custClr name="Pantone 369 C">
      <a:srgbClr val="64A70B"/>
    </a:custClr>
    <a:custClr name="Pantone 7548 C">
      <a:srgbClr val="FFC600"/>
    </a:custClr>
    <a:custClr name="Pantone 1655 C">
      <a:srgbClr val="FB6035"/>
    </a:custClr>
    <a:custClr name="Pantone 206 C">
      <a:srgbClr val="CE0037"/>
    </a:custClr>
    <a:custClr name="Pantone 233 C">
      <a:srgbClr val="C6007E"/>
    </a:custClr>
    <a:custClr name="Pantone 2582 C">
      <a:srgbClr val="AC4FC6"/>
    </a:custClr>
    <a:custClr name="Color has no name">
      <a:srgbClr val="FFFFFF"/>
    </a:custClr>
    <a:custClr name="Color has no name">
      <a:srgbClr val="FFFFFF"/>
    </a:custClr>
    <a:custClr name="Pantone 641 C">
      <a:srgbClr val="0067A0"/>
    </a:custClr>
    <a:custClr name=" Pantone 7474 C">
      <a:srgbClr val="007681"/>
    </a:custClr>
    <a:custClr name="Pantone 349 C">
      <a:srgbClr val="046A38"/>
    </a:custClr>
    <a:custClr name="Pantone 130 C">
      <a:srgbClr val="F2A900"/>
    </a:custClr>
    <a:custClr name="Pantone 7597 C">
      <a:srgbClr val="D14124"/>
    </a:custClr>
    <a:custClr name="Pantone 207C">
      <a:srgbClr val="A50034"/>
    </a:custClr>
    <a:custClr name="Pantone 228 C">
      <a:srgbClr val="890C58"/>
    </a:custClr>
    <a:custClr name="Pantone 259 C">
      <a:srgbClr val="6D2077"/>
    </a:custClr>
    <a:custClr name="Color has no name">
      <a:srgbClr val="FFFFFF"/>
    </a:custClr>
    <a:custClr name="Color has no name">
      <a:srgbClr val="FFFFFF"/>
    </a:custClr>
  </a:custClrLst>
  <a:extLst>
    <a:ext uri="{05A4C25C-085E-4340-85A3-A5531E510DB2}">
      <thm15:themeFamily xmlns:thm15="http://schemas.microsoft.com/office/thememl/2012/main" name="Nestle External.potx" id="{6539623A-19B6-4E35-BA0D-AC9C71935689}" vid="{E05207DA-ED2B-42A8-9BD0-A386F87620C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376293A90E014F92DD2FEA8350646B" ma:contentTypeVersion="15" ma:contentTypeDescription="Create a new document." ma:contentTypeScope="" ma:versionID="8cb903f258f93be2c8814c16a4a437ac">
  <xsd:schema xmlns:xsd="http://www.w3.org/2001/XMLSchema" xmlns:xs="http://www.w3.org/2001/XMLSchema" xmlns:p="http://schemas.microsoft.com/office/2006/metadata/properties" xmlns:ns2="0f9d7fb1-e9d0-4fb5-9aae-e5a449fb9dcc" xmlns:ns3="4e7920a8-b834-465c-8c67-135b2d38a904" targetNamespace="http://schemas.microsoft.com/office/2006/metadata/properties" ma:root="true" ma:fieldsID="41cc9e5199809c4f3f37c25fc4a0a402" ns2:_="" ns3:_="">
    <xsd:import namespace="0f9d7fb1-e9d0-4fb5-9aae-e5a449fb9dcc"/>
    <xsd:import namespace="4e7920a8-b834-465c-8c67-135b2d38a9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_Flow_SignoffStatus" minOccurs="0"/>
                <xsd:element ref="ns2:MediaLengthInSeconds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9d7fb1-e9d0-4fb5-9aae-e5a449fb9d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3b4f369-e68d-40dc-b20e-bd2c7c5d9b0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_Flow_SignoffStatus" ma:index="19" nillable="true" ma:displayName="Sign-off status" ma:internalName="Sign_x002d_off_x0020_status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7920a8-b834-465c-8c67-135b2d38a90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bb9781bf-ba8d-4470-9c0a-ab56ba90f545}" ma:internalName="TaxCatchAll" ma:showField="CatchAllData" ma:web="4e7920a8-b834-465c-8c67-135b2d38a90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0f9d7fb1-e9d0-4fb5-9aae-e5a449fb9dcc" xsi:nil="true"/>
    <TaxCatchAll xmlns="4e7920a8-b834-465c-8c67-135b2d38a904" xsi:nil="true"/>
    <lcf76f155ced4ddcb4097134ff3c332f xmlns="0f9d7fb1-e9d0-4fb5-9aae-e5a449fb9dc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A4C16C9-A302-4336-B91B-4C6F0E6101C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7E7A49E-25F3-4754-917A-39EAF23EF3D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f9d7fb1-e9d0-4fb5-9aae-e5a449fb9dcc"/>
    <ds:schemaRef ds:uri="4e7920a8-b834-465c-8c67-135b2d38a9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58A13E2-82C6-4FC3-A3C5-FE8D64B166D6}">
  <ds:schemaRefs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4e7920a8-b834-465c-8c67-135b2d38a904"/>
    <ds:schemaRef ds:uri="http://schemas.microsoft.com/office/infopath/2007/PartnerControls"/>
    <ds:schemaRef ds:uri="0f9d7fb1-e9d0-4fb5-9aae-e5a449fb9dcc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1703</TotalTime>
  <Words>486</Words>
  <Application>Microsoft Office PowerPoint</Application>
  <PresentationFormat>Custom</PresentationFormat>
  <Paragraphs>112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7" baseType="lpstr">
      <vt:lpstr>Nestle_ScriptVIT</vt:lpstr>
      <vt:lpstr>Open Sans</vt:lpstr>
      <vt:lpstr>Nestle_ScriptARA</vt:lpstr>
      <vt:lpstr>Arial</vt:lpstr>
      <vt:lpstr>Nestle_ScriptGRK</vt:lpstr>
      <vt:lpstr>Nestle_BrushAR</vt:lpstr>
      <vt:lpstr>Nestle_Text Book</vt:lpstr>
      <vt:lpstr>Calibri</vt:lpstr>
      <vt:lpstr>Nestle_ScriptEUR</vt:lpstr>
      <vt:lpstr>Nestle Text TF Light</vt:lpstr>
      <vt:lpstr>Nestle_Brush</vt:lpstr>
      <vt:lpstr>Nestle_ScriptCYR</vt:lpstr>
      <vt:lpstr>Office Theme</vt:lpstr>
      <vt:lpstr>1_Nestlé 16:9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 a heading</dc:title>
  <dc:creator>pc</dc:creator>
  <cp:lastModifiedBy>User</cp:lastModifiedBy>
  <cp:revision>267</cp:revision>
  <dcterms:created xsi:type="dcterms:W3CDTF">2006-08-16T00:00:00Z</dcterms:created>
  <dcterms:modified xsi:type="dcterms:W3CDTF">2026-05-05T13:38:15Z</dcterms:modified>
  <dc:identifier>DAEHMoif1lE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0x010100CF376293A90E014F92DD2FEA8350646B</vt:lpwstr>
  </property>
</Properties>
</file>