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63" r:id="rId4"/>
    <p:sldId id="266" r:id="rId5"/>
    <p:sldId id="271" r:id="rId6"/>
    <p:sldId id="298" r:id="rId7"/>
    <p:sldId id="299" r:id="rId8"/>
    <p:sldId id="300" r:id="rId9"/>
    <p:sldId id="301" r:id="rId10"/>
    <p:sldId id="302" r:id="rId11"/>
    <p:sldId id="305" r:id="rId12"/>
    <p:sldId id="306" r:id="rId13"/>
    <p:sldId id="285" r:id="rId14"/>
    <p:sldId id="286" r:id="rId15"/>
    <p:sldId id="303" r:id="rId16"/>
    <p:sldId id="288" r:id="rId17"/>
    <p:sldId id="304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0201" autoAdjust="0"/>
  </p:normalViewPr>
  <p:slideViewPr>
    <p:cSldViewPr>
      <p:cViewPr varScale="1">
        <p:scale>
          <a:sx n="47" d="100"/>
          <a:sy n="47" d="100"/>
        </p:scale>
        <p:origin x="107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10885-B7FD-45DC-AB58-E1A8AE6F559A}" type="datetimeFigureOut">
              <a:rPr lang="bg-BG" smtClean="0"/>
              <a:t>23.2.2021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F00C-3871-4B22-ACA4-4FFF527EDD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876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6827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0219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9158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1227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0663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374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857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1110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4227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1221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3869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934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4641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199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4BDF697-728F-4053-A657-9992000641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000" y="1729525"/>
            <a:ext cx="17312400" cy="8069774"/>
          </a:xfrm>
          <a:custGeom>
            <a:avLst/>
            <a:gdLst>
              <a:gd name="connsiteX0" fmla="*/ 3638 w 11541600"/>
              <a:gd name="connsiteY0" fmla="*/ 0 h 5379849"/>
              <a:gd name="connsiteX1" fmla="*/ 6633 w 11541600"/>
              <a:gd name="connsiteY1" fmla="*/ 0 h 5379849"/>
              <a:gd name="connsiteX2" fmla="*/ 45496 w 11541600"/>
              <a:gd name="connsiteY2" fmla="*/ 37806 h 5379849"/>
              <a:gd name="connsiteX3" fmla="*/ 936119 w 11541600"/>
              <a:gd name="connsiteY3" fmla="*/ 194964 h 5379849"/>
              <a:gd name="connsiteX4" fmla="*/ 11023851 w 11541600"/>
              <a:gd name="connsiteY4" fmla="*/ 194964 h 5379849"/>
              <a:gd name="connsiteX5" fmla="*/ 11023858 w 11541600"/>
              <a:gd name="connsiteY5" fmla="*/ 194965 h 5379849"/>
              <a:gd name="connsiteX6" fmla="*/ 11225413 w 11541600"/>
              <a:gd name="connsiteY6" fmla="*/ 194965 h 5379849"/>
              <a:gd name="connsiteX7" fmla="*/ 11517895 w 11541600"/>
              <a:gd name="connsiteY7" fmla="*/ 388848 h 5379849"/>
              <a:gd name="connsiteX8" fmla="*/ 11541600 w 11541600"/>
              <a:gd name="connsiteY8" fmla="*/ 506236 h 5379849"/>
              <a:gd name="connsiteX9" fmla="*/ 11541600 w 11541600"/>
              <a:gd name="connsiteY9" fmla="*/ 5077441 h 5379849"/>
              <a:gd name="connsiteX10" fmla="*/ 11528572 w 11541600"/>
              <a:gd name="connsiteY10" fmla="*/ 5163593 h 5379849"/>
              <a:gd name="connsiteX11" fmla="*/ 11348962 w 11541600"/>
              <a:gd name="connsiteY11" fmla="*/ 5361689 h 5379849"/>
              <a:gd name="connsiteX12" fmla="*/ 11290471 w 11541600"/>
              <a:gd name="connsiteY12" fmla="*/ 5379849 h 5379849"/>
              <a:gd name="connsiteX13" fmla="*/ 6355580 w 11541600"/>
              <a:gd name="connsiteY13" fmla="*/ 5379849 h 5379849"/>
              <a:gd name="connsiteX14" fmla="*/ 6355580 w 11541600"/>
              <a:gd name="connsiteY14" fmla="*/ 5379848 h 5379849"/>
              <a:gd name="connsiteX15" fmla="*/ 0 w 11541600"/>
              <a:gd name="connsiteY15" fmla="*/ 5379848 h 5379849"/>
              <a:gd name="connsiteX16" fmla="*/ 0 w 11541600"/>
              <a:gd name="connsiteY16" fmla="*/ 92585 h 5379849"/>
              <a:gd name="connsiteX17" fmla="*/ 3638 w 11541600"/>
              <a:gd name="connsiteY17" fmla="*/ 96124 h 53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41600" h="5379849">
                <a:moveTo>
                  <a:pt x="3638" y="0"/>
                </a:moveTo>
                <a:lnTo>
                  <a:pt x="6633" y="0"/>
                </a:lnTo>
                <a:lnTo>
                  <a:pt x="45496" y="37806"/>
                </a:lnTo>
                <a:cubicBezTo>
                  <a:pt x="175595" y="129375"/>
                  <a:pt x="525189" y="194964"/>
                  <a:pt x="936119" y="194964"/>
                </a:cubicBezTo>
                <a:lnTo>
                  <a:pt x="11023851" y="194964"/>
                </a:lnTo>
                <a:lnTo>
                  <a:pt x="11023858" y="194965"/>
                </a:lnTo>
                <a:lnTo>
                  <a:pt x="11225413" y="194965"/>
                </a:lnTo>
                <a:cubicBezTo>
                  <a:pt x="11356879" y="194965"/>
                  <a:pt x="11469701" y="274921"/>
                  <a:pt x="11517895" y="388848"/>
                </a:cubicBezTo>
                <a:lnTo>
                  <a:pt x="11541600" y="506236"/>
                </a:lnTo>
                <a:lnTo>
                  <a:pt x="11541600" y="5077441"/>
                </a:lnTo>
                <a:lnTo>
                  <a:pt x="11528572" y="5163593"/>
                </a:lnTo>
                <a:cubicBezTo>
                  <a:pt x="11500744" y="5253045"/>
                  <a:pt x="11434407" y="5325544"/>
                  <a:pt x="11348962" y="5361689"/>
                </a:cubicBezTo>
                <a:lnTo>
                  <a:pt x="11290471" y="5379849"/>
                </a:lnTo>
                <a:lnTo>
                  <a:pt x="6355580" y="5379849"/>
                </a:lnTo>
                <a:lnTo>
                  <a:pt x="6355580" y="5379848"/>
                </a:lnTo>
                <a:lnTo>
                  <a:pt x="0" y="5379848"/>
                </a:lnTo>
                <a:lnTo>
                  <a:pt x="0" y="92585"/>
                </a:lnTo>
                <a:lnTo>
                  <a:pt x="3638" y="9612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772000" t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92599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94AE2-72B5-46A2-9147-CF5759C77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2600" y="5143500"/>
            <a:ext cx="5670000" cy="486000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 hidden="1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 hidden="1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4" name="Logo Nestle">
            <a:extLst>
              <a:ext uri="{FF2B5EF4-FFF2-40B4-BE49-F238E27FC236}">
                <a16:creationId xmlns:a16="http://schemas.microsoft.com/office/drawing/2014/main" id="{0ED86401-AB41-4CB3-A5BF-E3B8ECCF9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9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2C559E-3453-4A1B-B0E0-CE4BF2641F6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999" y="2374108"/>
            <a:ext cx="17311463" cy="742473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AB18F0E-758A-42F2-AF69-019A405FF0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2599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2600" y="5146200"/>
            <a:ext cx="8910000" cy="486000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 hidden="1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 hidden="1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 hidden="1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0" name="Logo Nestle">
            <a:extLst>
              <a:ext uri="{FF2B5EF4-FFF2-40B4-BE49-F238E27FC236}">
                <a16:creationId xmlns:a16="http://schemas.microsoft.com/office/drawing/2014/main" id="{4C57929A-6377-4154-A6A8-00F16D99D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04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76D535-3894-4C89-ACB9-1A6F046D1C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8288000" cy="10287000"/>
          </a:xfrm>
          <a:solidFill>
            <a:schemeClr val="tx2"/>
          </a:solidFill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337FA-DA46-47B5-8029-9B295D76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000" y="5343300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2FA968-6291-4755-B5CE-813964D4BF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394200"/>
            <a:ext cx="4147200" cy="1107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356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59B0D92-C137-4E19-AA52-867879D83F14}"/>
              </a:ext>
            </a:extLst>
          </p:cNvPr>
          <p:cNvSpPr/>
          <p:nvPr userDrawn="1"/>
        </p:nvSpPr>
        <p:spPr>
          <a:xfrm>
            <a:off x="-4872259" y="3404111"/>
            <a:ext cx="3971429" cy="1031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ARA" panose="00000500000000000000" pitchFamily="2" charset="0"/>
                <a:cs typeface="Nestle_ScriptARA" panose="00000500000000000000" pitchFamily="2" charset="0"/>
              </a:rPr>
              <a:t>ScriptARA</a:t>
            </a:r>
            <a:r>
              <a:rPr lang="en-GB" sz="1500" noProof="0" dirty="0">
                <a:solidFill>
                  <a:schemeClr val="tx1"/>
                </a:solidFill>
                <a:latin typeface="Nestle_ScriptARA" panose="00000500000000000000" pitchFamily="2" charset="0"/>
                <a:cs typeface="Nestle_ScriptARA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CYR" panose="00000500000000000000" pitchFamily="2" charset="0"/>
                <a:cs typeface="Nestle_ScriptCYR" panose="00000500000000000000" pitchFamily="2" charset="0"/>
              </a:rPr>
              <a:t>ScriptCYR</a:t>
            </a:r>
            <a:r>
              <a:rPr lang="en-GB" sz="1500" noProof="0" dirty="0">
                <a:solidFill>
                  <a:schemeClr val="tx1"/>
                </a:solidFill>
                <a:latin typeface="Nestle_ScriptCYR" panose="00000500000000000000" pitchFamily="2" charset="0"/>
                <a:cs typeface="Nestle_ScriptCYR" panose="00000500000000000000" pitchFamily="2" charset="0"/>
              </a:rPr>
              <a:t> text for embedding</a:t>
            </a:r>
          </a:p>
          <a:p>
            <a:pPr algn="ctr"/>
            <a:r>
              <a:rPr lang="en-GB" sz="1500" noProof="0" dirty="0" err="1">
                <a:solidFill>
                  <a:schemeClr val="tx1"/>
                </a:solidFill>
                <a:latin typeface="Nestle_ScriptEUR" panose="00000500000000000000" pitchFamily="2" charset="0"/>
                <a:cs typeface="Nestle_ScriptEUR" panose="00000500000000000000" pitchFamily="2" charset="0"/>
              </a:rPr>
              <a:t>ScriptEUR</a:t>
            </a:r>
            <a:r>
              <a:rPr lang="en-GB" sz="1500" noProof="0" dirty="0">
                <a:solidFill>
                  <a:schemeClr val="tx1"/>
                </a:solidFill>
                <a:latin typeface="Nestle_ScriptEUR" panose="00000500000000000000" pitchFamily="2" charset="0"/>
                <a:cs typeface="Nestle_ScriptEUR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GRK" panose="00000500000000000000" pitchFamily="2" charset="0"/>
                <a:cs typeface="Nestle_ScriptGRK" panose="00000500000000000000" pitchFamily="2" charset="0"/>
              </a:rPr>
              <a:t>ScriptGRK</a:t>
            </a:r>
            <a:r>
              <a:rPr lang="en-GB" sz="1500" noProof="0" dirty="0">
                <a:solidFill>
                  <a:schemeClr val="tx1"/>
                </a:solidFill>
                <a:latin typeface="Nestle_ScriptGRK" panose="00000500000000000000" pitchFamily="2" charset="0"/>
                <a:cs typeface="Nestle_ScriptGRK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VIT" panose="00000500000000000000" pitchFamily="2" charset="0"/>
                <a:cs typeface="Nestle_ScriptVIT" panose="00000500000000000000" pitchFamily="2" charset="0"/>
              </a:rPr>
              <a:t>ScriptVIT</a:t>
            </a:r>
            <a:r>
              <a:rPr lang="en-GB" sz="1500" noProof="0" dirty="0">
                <a:solidFill>
                  <a:schemeClr val="tx1"/>
                </a:solidFill>
                <a:latin typeface="Nestle_ScriptVIT" panose="00000500000000000000" pitchFamily="2" charset="0"/>
                <a:cs typeface="Nestle_ScriptVIT" panose="00000500000000000000" pitchFamily="2" charset="0"/>
              </a:rPr>
              <a:t> text for embedding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16993800" cy="675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23 February, 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0B67F2-E91D-495D-A253-ABC2AFE10F3A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9AF577-67E1-4DB0-B1F1-75866A7394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B8B7C3-BA02-4B97-A8F3-07D928ABEF7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EB14D73-B6C0-4050-8D9F-69D1D6EFBAB7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8741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23 February, 2021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0D155B-64BE-4BA6-BBE2-AB77226A334F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AB25229-2EB9-475D-9DC5-E23CC99A9A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53EDBB-F956-4E14-B966-B51860A0953E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2F18218-30E7-4FC7-AC65-080C8FF7598E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2585983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C57CF9-B089-44AD-98E2-F164E241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23 February, 2021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015AB-CEFF-4C6C-8BA6-F05EF66E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B3F117-3916-481D-B476-CB9FEE79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71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7740-79FA-4EC2-8742-4C823994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23 February, 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3DC15-ABD7-4D1D-8967-87C97328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3E7E-416C-4DF5-9A3D-F6316173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48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23CE-E90C-4D9A-98B4-C6F1572E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85A9DA-8BAE-464D-9324-4F7FC79538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74106"/>
            <a:ext cx="17637546" cy="6979442"/>
          </a:xfrm>
          <a:custGeom>
            <a:avLst/>
            <a:gdLst>
              <a:gd name="connsiteX0" fmla="*/ 6023031 w 11758364"/>
              <a:gd name="connsiteY0" fmla="*/ 0 h 4652961"/>
              <a:gd name="connsiteX1" fmla="*/ 11451222 w 11758364"/>
              <a:gd name="connsiteY1" fmla="*/ 0 h 4652961"/>
              <a:gd name="connsiteX2" fmla="*/ 11758364 w 11758364"/>
              <a:gd name="connsiteY2" fmla="*/ 307142 h 4652961"/>
              <a:gd name="connsiteX3" fmla="*/ 11758364 w 11758364"/>
              <a:gd name="connsiteY3" fmla="*/ 4345819 h 4652961"/>
              <a:gd name="connsiteX4" fmla="*/ 11451222 w 11758364"/>
              <a:gd name="connsiteY4" fmla="*/ 4652961 h 4652961"/>
              <a:gd name="connsiteX5" fmla="*/ 6340838 w 11758364"/>
              <a:gd name="connsiteY5" fmla="*/ 4650218 h 4652961"/>
              <a:gd name="connsiteX6" fmla="*/ 6340838 w 11758364"/>
              <a:gd name="connsiteY6" fmla="*/ 4652961 h 4652961"/>
              <a:gd name="connsiteX7" fmla="*/ 0 w 11758364"/>
              <a:gd name="connsiteY7" fmla="*/ 4652961 h 4652961"/>
              <a:gd name="connsiteX8" fmla="*/ 0 w 11758364"/>
              <a:gd name="connsiteY8" fmla="*/ 1 h 4652961"/>
              <a:gd name="connsiteX9" fmla="*/ 6023031 w 11758364"/>
              <a:gd name="connsiteY9" fmla="*/ 1 h 465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8364" h="4652961">
                <a:moveTo>
                  <a:pt x="6023031" y="0"/>
                </a:moveTo>
                <a:lnTo>
                  <a:pt x="11451222" y="0"/>
                </a:lnTo>
                <a:cubicBezTo>
                  <a:pt x="11620852" y="0"/>
                  <a:pt x="11758364" y="137512"/>
                  <a:pt x="11758364" y="307142"/>
                </a:cubicBezTo>
                <a:lnTo>
                  <a:pt x="11758364" y="4345819"/>
                </a:lnTo>
                <a:cubicBezTo>
                  <a:pt x="11758364" y="4515449"/>
                  <a:pt x="11620852" y="4652961"/>
                  <a:pt x="11451222" y="4652961"/>
                </a:cubicBezTo>
                <a:lnTo>
                  <a:pt x="6340838" y="4650218"/>
                </a:lnTo>
                <a:lnTo>
                  <a:pt x="6340838" y="4652961"/>
                </a:lnTo>
                <a:lnTo>
                  <a:pt x="0" y="4652961"/>
                </a:lnTo>
                <a:lnTo>
                  <a:pt x="0" y="1"/>
                </a:lnTo>
                <a:lnTo>
                  <a:pt x="6023031" y="1"/>
                </a:lnTo>
                <a:close/>
              </a:path>
            </a:pathLst>
          </a:custGeom>
          <a:solidFill>
            <a:srgbClr val="9CDBD9">
              <a:alpha val="20000"/>
            </a:srgbClr>
          </a:solidFill>
        </p:spPr>
        <p:txBody>
          <a:bodyPr wrap="square" lIns="432000" tIns="1296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text, change Fill color from Custom Colors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7ED77-2031-447D-8BAD-ED7514E3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23 February, 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1E20-2E12-4467-8637-DBFAC1A3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350F8-B60B-428C-B4F9-2FDCEC54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707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3247-21F2-4F5E-9E0D-EDEF438C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301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64504-0101-4E1E-99BE-5A4324B22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548" y="2111474"/>
            <a:ext cx="4104000" cy="45789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4555FD-642A-4ADC-8195-84B94171FD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ECEC61-AB7D-419F-B622-3653B4BE7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6155384"/>
            <a:ext cx="4078035" cy="31667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AD3D11-9624-4E5C-B85E-FFFFC06F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2490" y="2111474"/>
            <a:ext cx="4104000" cy="457896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72830913-9578-4B62-9EE0-22BC57D000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249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7827823-C348-4AD1-90A0-DD4E69293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36979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F0C82393-564E-4B46-95A3-8EE7718EB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53147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5538-FF2E-432E-BA16-21C718995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2489" y="6155384"/>
            <a:ext cx="4103999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B0FF1C5-89FC-4D89-BC35-0CF5A4B1C8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36979" y="2112170"/>
            <a:ext cx="4104000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19E84D6-80BB-4E79-B00A-9D31E6E1FB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6979" y="6155384"/>
            <a:ext cx="4103997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B6C9797-490C-4FA5-8F33-71BA1DBF2B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531470" y="2112170"/>
            <a:ext cx="4104000" cy="459000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B3B104F-B983-42F4-A2D8-675858CA50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31469" y="6155383"/>
            <a:ext cx="4103997" cy="31648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2299C-4563-4184-98FD-35ADEC8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23 February, 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5B4CB-5965-419B-8B18-C6198D3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E4379-196D-469E-A5F1-64831757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29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5036-2379-49FD-A17A-8B08C7D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176B3C-88D0-48FA-8627-975C93A903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374107"/>
            <a:ext cx="8915400" cy="6979443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6D20FEE-ED21-4EDB-AC0A-113116021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4547" y="2374104"/>
            <a:ext cx="8603000" cy="6951225"/>
          </a:xfrm>
          <a:custGeom>
            <a:avLst/>
            <a:gdLst>
              <a:gd name="connsiteX0" fmla="*/ 0 w 5735333"/>
              <a:gd name="connsiteY0" fmla="*/ 0 h 4634150"/>
              <a:gd name="connsiteX1" fmla="*/ 5428191 w 5735333"/>
              <a:gd name="connsiteY1" fmla="*/ 0 h 4634150"/>
              <a:gd name="connsiteX2" fmla="*/ 5735333 w 5735333"/>
              <a:gd name="connsiteY2" fmla="*/ 307142 h 4634150"/>
              <a:gd name="connsiteX3" fmla="*/ 5735333 w 5735333"/>
              <a:gd name="connsiteY3" fmla="*/ 3851111 h 4634150"/>
              <a:gd name="connsiteX4" fmla="*/ 5735332 w 5735333"/>
              <a:gd name="connsiteY4" fmla="*/ 3851111 h 4634150"/>
              <a:gd name="connsiteX5" fmla="*/ 5735332 w 5735333"/>
              <a:gd name="connsiteY5" fmla="*/ 4327008 h 4634150"/>
              <a:gd name="connsiteX6" fmla="*/ 5428190 w 5735333"/>
              <a:gd name="connsiteY6" fmla="*/ 4634150 h 4634150"/>
              <a:gd name="connsiteX7" fmla="*/ 2911 w 5735333"/>
              <a:gd name="connsiteY7" fmla="*/ 4631238 h 4634150"/>
              <a:gd name="connsiteX8" fmla="*/ 2423 w 5735333"/>
              <a:gd name="connsiteY8" fmla="*/ 3851111 h 4634150"/>
              <a:gd name="connsiteX9" fmla="*/ 2412 w 5735333"/>
              <a:gd name="connsiteY9" fmla="*/ 3851111 h 463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333" h="4634150">
                <a:moveTo>
                  <a:pt x="0" y="0"/>
                </a:moveTo>
                <a:lnTo>
                  <a:pt x="5428191" y="0"/>
                </a:lnTo>
                <a:cubicBezTo>
                  <a:pt x="5597821" y="0"/>
                  <a:pt x="5735333" y="137512"/>
                  <a:pt x="5735333" y="307142"/>
                </a:cubicBezTo>
                <a:lnTo>
                  <a:pt x="5735333" y="3851111"/>
                </a:lnTo>
                <a:lnTo>
                  <a:pt x="5735332" y="3851111"/>
                </a:lnTo>
                <a:lnTo>
                  <a:pt x="5735332" y="4327008"/>
                </a:lnTo>
                <a:cubicBezTo>
                  <a:pt x="5735332" y="4496638"/>
                  <a:pt x="5597820" y="4634150"/>
                  <a:pt x="5428190" y="4634150"/>
                </a:cubicBezTo>
                <a:lnTo>
                  <a:pt x="2911" y="4631238"/>
                </a:lnTo>
                <a:lnTo>
                  <a:pt x="2423" y="3851111"/>
                </a:lnTo>
                <a:lnTo>
                  <a:pt x="2412" y="38511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52000" tIns="288000" rIns="252000" bIns="21600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  <a:latin typeface="Nestle_ScriptEUR" panose="00000500000000000000" pitchFamily="2" charset="0"/>
                <a:cs typeface="Nestle_ScriptEUR" panose="00000500000000000000" pitchFamily="2" charset="0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5400">
                <a:solidFill>
                  <a:schemeClr val="bg1"/>
                </a:solidFill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269082" indent="-269082"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Nestlé_Script</a:t>
            </a:r>
            <a:r>
              <a:rPr lang="en-US" dirty="0"/>
              <a:t> EUR text. Click Enter for new line, click TAB to add text in </a:t>
            </a:r>
            <a:r>
              <a:rPr lang="en-US" dirty="0" err="1"/>
              <a:t>Nestlé_Brush</a:t>
            </a:r>
            <a:r>
              <a:rPr lang="en-US" dirty="0"/>
              <a:t>. Change Fill color if needed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C7787-1671-4A57-864C-1E045F7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23 February, 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71BEB-132E-4D91-86F9-DE619EA6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A1E77-B9F5-4488-8872-BBCD3E95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28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ABD553F-4B64-440F-BB5C-D9D9E3C68A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000" y="1729525"/>
            <a:ext cx="17312400" cy="8069774"/>
          </a:xfrm>
          <a:custGeom>
            <a:avLst/>
            <a:gdLst>
              <a:gd name="connsiteX0" fmla="*/ 3638 w 11541600"/>
              <a:gd name="connsiteY0" fmla="*/ 0 h 5379849"/>
              <a:gd name="connsiteX1" fmla="*/ 6633 w 11541600"/>
              <a:gd name="connsiteY1" fmla="*/ 0 h 5379849"/>
              <a:gd name="connsiteX2" fmla="*/ 45496 w 11541600"/>
              <a:gd name="connsiteY2" fmla="*/ 37806 h 5379849"/>
              <a:gd name="connsiteX3" fmla="*/ 936119 w 11541600"/>
              <a:gd name="connsiteY3" fmla="*/ 194964 h 5379849"/>
              <a:gd name="connsiteX4" fmla="*/ 11023851 w 11541600"/>
              <a:gd name="connsiteY4" fmla="*/ 194964 h 5379849"/>
              <a:gd name="connsiteX5" fmla="*/ 11023858 w 11541600"/>
              <a:gd name="connsiteY5" fmla="*/ 194965 h 5379849"/>
              <a:gd name="connsiteX6" fmla="*/ 11225413 w 11541600"/>
              <a:gd name="connsiteY6" fmla="*/ 194965 h 5379849"/>
              <a:gd name="connsiteX7" fmla="*/ 11517895 w 11541600"/>
              <a:gd name="connsiteY7" fmla="*/ 388848 h 5379849"/>
              <a:gd name="connsiteX8" fmla="*/ 11541600 w 11541600"/>
              <a:gd name="connsiteY8" fmla="*/ 506236 h 5379849"/>
              <a:gd name="connsiteX9" fmla="*/ 11541600 w 11541600"/>
              <a:gd name="connsiteY9" fmla="*/ 5077441 h 5379849"/>
              <a:gd name="connsiteX10" fmla="*/ 11528572 w 11541600"/>
              <a:gd name="connsiteY10" fmla="*/ 5163593 h 5379849"/>
              <a:gd name="connsiteX11" fmla="*/ 11348962 w 11541600"/>
              <a:gd name="connsiteY11" fmla="*/ 5361689 h 5379849"/>
              <a:gd name="connsiteX12" fmla="*/ 11290471 w 11541600"/>
              <a:gd name="connsiteY12" fmla="*/ 5379849 h 5379849"/>
              <a:gd name="connsiteX13" fmla="*/ 6355580 w 11541600"/>
              <a:gd name="connsiteY13" fmla="*/ 5379849 h 5379849"/>
              <a:gd name="connsiteX14" fmla="*/ 6355580 w 11541600"/>
              <a:gd name="connsiteY14" fmla="*/ 5379848 h 5379849"/>
              <a:gd name="connsiteX15" fmla="*/ 0 w 11541600"/>
              <a:gd name="connsiteY15" fmla="*/ 5379848 h 5379849"/>
              <a:gd name="connsiteX16" fmla="*/ 0 w 11541600"/>
              <a:gd name="connsiteY16" fmla="*/ 92585 h 5379849"/>
              <a:gd name="connsiteX17" fmla="*/ 3638 w 11541600"/>
              <a:gd name="connsiteY17" fmla="*/ 96124 h 53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41600" h="5379849">
                <a:moveTo>
                  <a:pt x="3638" y="0"/>
                </a:moveTo>
                <a:lnTo>
                  <a:pt x="6633" y="0"/>
                </a:lnTo>
                <a:lnTo>
                  <a:pt x="45496" y="37806"/>
                </a:lnTo>
                <a:cubicBezTo>
                  <a:pt x="175595" y="129375"/>
                  <a:pt x="525189" y="194964"/>
                  <a:pt x="936119" y="194964"/>
                </a:cubicBezTo>
                <a:lnTo>
                  <a:pt x="11023851" y="194964"/>
                </a:lnTo>
                <a:lnTo>
                  <a:pt x="11023858" y="194965"/>
                </a:lnTo>
                <a:lnTo>
                  <a:pt x="11225413" y="194965"/>
                </a:lnTo>
                <a:cubicBezTo>
                  <a:pt x="11356879" y="194965"/>
                  <a:pt x="11469701" y="274921"/>
                  <a:pt x="11517895" y="388848"/>
                </a:cubicBezTo>
                <a:lnTo>
                  <a:pt x="11541600" y="506236"/>
                </a:lnTo>
                <a:lnTo>
                  <a:pt x="11541600" y="5077441"/>
                </a:lnTo>
                <a:lnTo>
                  <a:pt x="11528572" y="5163593"/>
                </a:lnTo>
                <a:cubicBezTo>
                  <a:pt x="11500744" y="5253045"/>
                  <a:pt x="11434407" y="5325544"/>
                  <a:pt x="11348962" y="5361689"/>
                </a:cubicBezTo>
                <a:lnTo>
                  <a:pt x="11290471" y="5379849"/>
                </a:lnTo>
                <a:lnTo>
                  <a:pt x="6355580" y="5379849"/>
                </a:lnTo>
                <a:lnTo>
                  <a:pt x="6355580" y="5379848"/>
                </a:lnTo>
                <a:lnTo>
                  <a:pt x="0" y="5379848"/>
                </a:lnTo>
                <a:lnTo>
                  <a:pt x="0" y="92585"/>
                </a:lnTo>
                <a:lnTo>
                  <a:pt x="3638" y="9612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772000" t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BBB032-3F6A-4870-A32A-6766B3E2C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F784D41-BCC3-4780-90A0-0F34F4E8D6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2" name="Logo Nestle">
            <a:extLst>
              <a:ext uri="{FF2B5EF4-FFF2-40B4-BE49-F238E27FC236}">
                <a16:creationId xmlns:a16="http://schemas.microsoft.com/office/drawing/2014/main" id="{5296F332-40A1-49F8-8BBB-97CA396B6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30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13FB3E-7AA8-4140-A64B-83F0FED313D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448" y="2374108"/>
            <a:ext cx="17310015" cy="742473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5C595FB-4A94-46C2-8442-DF09BA847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1" name="Logo Nestle">
            <a:extLst>
              <a:ext uri="{FF2B5EF4-FFF2-40B4-BE49-F238E27FC236}">
                <a16:creationId xmlns:a16="http://schemas.microsoft.com/office/drawing/2014/main" id="{6C148C0C-F6CA-4471-A0EE-A14E69F7A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56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169938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23 February, 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F198C3-5DF7-4BC4-B30B-BF76C9315883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540378C-701B-4DC1-A3CE-975047D870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428356-DC8B-447C-BE6E-45D8A3722491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DC9DFDC-90E9-4F6E-9257-15C8E9329F6F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34043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23 February, 2021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F40061-72D6-41BC-8F1C-96650802E2CD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8195FAD-9BA3-4605-A258-FED871F28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8F7308-5710-447D-86BF-72030C6A39B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3BFFF46-0B38-4352-AA3A-7752C4F9461C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1511069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0B7BA5B0-B743-425C-A888-5FB7EA0B4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4086273"/>
            <a:ext cx="12474000" cy="3314100"/>
          </a:xfrm>
          <a:prstGeom prst="rect">
            <a:avLst/>
          </a:prstGeom>
        </p:spPr>
      </p:pic>
      <p:sp>
        <p:nvSpPr>
          <p:cNvPr id="23" name="Date Placeholder 16" hidden="1">
            <a:extLst>
              <a:ext uri="{FF2B5EF4-FFF2-40B4-BE49-F238E27FC236}">
                <a16:creationId xmlns:a16="http://schemas.microsoft.com/office/drawing/2014/main" id="{68FFE10D-997C-4BF2-B5FC-8C9A1927B90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24" name="Footer Placeholder 17" hidden="1">
            <a:extLst>
              <a:ext uri="{FF2B5EF4-FFF2-40B4-BE49-F238E27FC236}">
                <a16:creationId xmlns:a16="http://schemas.microsoft.com/office/drawing/2014/main" id="{30CD6F58-B71E-4C7E-93FC-94834681A4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18" hidden="1">
            <a:extLst>
              <a:ext uri="{FF2B5EF4-FFF2-40B4-BE49-F238E27FC236}">
                <a16:creationId xmlns:a16="http://schemas.microsoft.com/office/drawing/2014/main" id="{CB2E05C2-71BD-4C9D-9A8A-C529D492A5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</p:spTree>
    <p:extLst>
      <p:ext uri="{BB962C8B-B14F-4D97-AF65-F5344CB8AC3E}">
        <p14:creationId xmlns:p14="http://schemas.microsoft.com/office/powerpoint/2010/main" val="3592267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5D01A8C-79CB-4BBA-92DA-F9E41E7919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5999" y="1506600"/>
            <a:ext cx="17312400" cy="8292696"/>
          </a:xfrm>
          <a:custGeom>
            <a:avLst/>
            <a:gdLst>
              <a:gd name="connsiteX0" fmla="*/ 3639 w 11541600"/>
              <a:gd name="connsiteY0" fmla="*/ 0 h 5528464"/>
              <a:gd name="connsiteX1" fmla="*/ 5547 w 11541600"/>
              <a:gd name="connsiteY1" fmla="*/ 0 h 5528464"/>
              <a:gd name="connsiteX2" fmla="*/ 45497 w 11541600"/>
              <a:gd name="connsiteY2" fmla="*/ 38863 h 5528464"/>
              <a:gd name="connsiteX3" fmla="*/ 936120 w 11541600"/>
              <a:gd name="connsiteY3" fmla="*/ 196021 h 5528464"/>
              <a:gd name="connsiteX4" fmla="*/ 11023852 w 11541600"/>
              <a:gd name="connsiteY4" fmla="*/ 196021 h 5528464"/>
              <a:gd name="connsiteX5" fmla="*/ 11023859 w 11541600"/>
              <a:gd name="connsiteY5" fmla="*/ 196022 h 5528464"/>
              <a:gd name="connsiteX6" fmla="*/ 11225414 w 11541600"/>
              <a:gd name="connsiteY6" fmla="*/ 196022 h 5528464"/>
              <a:gd name="connsiteX7" fmla="*/ 11517896 w 11541600"/>
              <a:gd name="connsiteY7" fmla="*/ 389905 h 5528464"/>
              <a:gd name="connsiteX8" fmla="*/ 11541600 w 11541600"/>
              <a:gd name="connsiteY8" fmla="*/ 507288 h 5528464"/>
              <a:gd name="connsiteX9" fmla="*/ 11541600 w 11541600"/>
              <a:gd name="connsiteY9" fmla="*/ 5226063 h 5528464"/>
              <a:gd name="connsiteX10" fmla="*/ 11528573 w 11541600"/>
              <a:gd name="connsiteY10" fmla="*/ 5312208 h 5528464"/>
              <a:gd name="connsiteX11" fmla="*/ 11348963 w 11541600"/>
              <a:gd name="connsiteY11" fmla="*/ 5510304 h 5528464"/>
              <a:gd name="connsiteX12" fmla="*/ 11290472 w 11541600"/>
              <a:gd name="connsiteY12" fmla="*/ 5528464 h 5528464"/>
              <a:gd name="connsiteX13" fmla="*/ 6355581 w 11541600"/>
              <a:gd name="connsiteY13" fmla="*/ 5528464 h 5528464"/>
              <a:gd name="connsiteX14" fmla="*/ 6355581 w 11541600"/>
              <a:gd name="connsiteY14" fmla="*/ 5528463 h 5528464"/>
              <a:gd name="connsiteX15" fmla="*/ 0 w 11541600"/>
              <a:gd name="connsiteY15" fmla="*/ 5528463 h 5528464"/>
              <a:gd name="connsiteX16" fmla="*/ 0 w 11541600"/>
              <a:gd name="connsiteY16" fmla="*/ 5380905 h 5528464"/>
              <a:gd name="connsiteX17" fmla="*/ 0 w 11541600"/>
              <a:gd name="connsiteY17" fmla="*/ 1176092 h 5528464"/>
              <a:gd name="connsiteX18" fmla="*/ 0 w 11541600"/>
              <a:gd name="connsiteY18" fmla="*/ 93641 h 5528464"/>
              <a:gd name="connsiteX19" fmla="*/ 3639 w 11541600"/>
              <a:gd name="connsiteY19" fmla="*/ 97181 h 552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1600" h="5528464">
                <a:moveTo>
                  <a:pt x="3639" y="0"/>
                </a:moveTo>
                <a:lnTo>
                  <a:pt x="5547" y="0"/>
                </a:lnTo>
                <a:lnTo>
                  <a:pt x="45497" y="38863"/>
                </a:lnTo>
                <a:cubicBezTo>
                  <a:pt x="175596" y="130432"/>
                  <a:pt x="525190" y="196021"/>
                  <a:pt x="936120" y="196021"/>
                </a:cubicBezTo>
                <a:lnTo>
                  <a:pt x="11023852" y="196021"/>
                </a:lnTo>
                <a:lnTo>
                  <a:pt x="11023859" y="196022"/>
                </a:lnTo>
                <a:lnTo>
                  <a:pt x="11225414" y="196022"/>
                </a:lnTo>
                <a:cubicBezTo>
                  <a:pt x="11356880" y="196022"/>
                  <a:pt x="11469702" y="275978"/>
                  <a:pt x="11517896" y="389905"/>
                </a:cubicBezTo>
                <a:lnTo>
                  <a:pt x="11541600" y="507288"/>
                </a:lnTo>
                <a:lnTo>
                  <a:pt x="11541600" y="5226063"/>
                </a:lnTo>
                <a:lnTo>
                  <a:pt x="11528573" y="5312208"/>
                </a:lnTo>
                <a:cubicBezTo>
                  <a:pt x="11500745" y="5401660"/>
                  <a:pt x="11434408" y="5474159"/>
                  <a:pt x="11348963" y="5510304"/>
                </a:cubicBezTo>
                <a:lnTo>
                  <a:pt x="11290472" y="5528464"/>
                </a:lnTo>
                <a:lnTo>
                  <a:pt x="6355581" y="5528464"/>
                </a:lnTo>
                <a:lnTo>
                  <a:pt x="6355581" y="5528463"/>
                </a:lnTo>
                <a:lnTo>
                  <a:pt x="0" y="5528463"/>
                </a:lnTo>
                <a:lnTo>
                  <a:pt x="0" y="5380905"/>
                </a:lnTo>
                <a:lnTo>
                  <a:pt x="0" y="1176092"/>
                </a:lnTo>
                <a:lnTo>
                  <a:pt x="0" y="93641"/>
                </a:lnTo>
                <a:lnTo>
                  <a:pt x="3639" y="9718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bIns="64800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4" name="Logo Internal">
            <a:extLst>
              <a:ext uri="{FF2B5EF4-FFF2-40B4-BE49-F238E27FC236}">
                <a16:creationId xmlns:a16="http://schemas.microsoft.com/office/drawing/2014/main" id="{C1117682-9AFE-4406-B04E-C21582117F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6" y="486001"/>
            <a:ext cx="4502783" cy="806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94AE2-72B5-46A2-9147-CF5759C77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000" y="6860798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</p:spTree>
    <p:extLst>
      <p:ext uri="{BB962C8B-B14F-4D97-AF65-F5344CB8AC3E}">
        <p14:creationId xmlns:p14="http://schemas.microsoft.com/office/powerpoint/2010/main" val="9110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8288000" cy="10287000"/>
          </a:xfrm>
          <a:solidFill>
            <a:srgbClr val="1C9CC8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8773FA8-B470-4452-BFE9-1D9BCA5322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000" y="5238000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2FA968-6291-4755-B5CE-813964D4BF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127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76D535-3894-4C89-ACB9-1A6F046D1C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8288000" cy="10287000"/>
          </a:xfrm>
          <a:solidFill>
            <a:schemeClr val="tx2"/>
          </a:solidFill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337FA-DA46-47B5-8029-9B295D76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06000" y="5659881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000" y="6860798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792FA1B-F227-404B-84A0-1E53E2640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190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0B4601-5040-4162-82AB-813E4CA75056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E573B3-B951-4E8F-8C27-D3CE939ED16F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636ABF-72AC-46D3-B6D9-B7A090DA0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05E823-F392-469B-8657-FB41261FAB6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2958A-657A-40D4-B1F5-D7C648F52DD2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20" name="Logo Internal">
            <a:extLst>
              <a:ext uri="{FF2B5EF4-FFF2-40B4-BE49-F238E27FC236}">
                <a16:creationId xmlns:a16="http://schemas.microsoft.com/office/drawing/2014/main" id="{841E1447-962E-485C-990A-3847207ADC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23 February, 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73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51926E-E650-4E8D-8F6F-AE025244068C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E7289D-E8CB-4CB5-99ED-3169D78AB2F7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34E7FD-68F2-4618-B265-7E7F6A4717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B35039-53A4-4DB0-A637-860DA80E0AA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F2F6A5F-D8F7-49AC-9A96-3FF0F7FB1013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4" name="Logo Internal">
            <a:extLst>
              <a:ext uri="{FF2B5EF4-FFF2-40B4-BE49-F238E27FC236}">
                <a16:creationId xmlns:a16="http://schemas.microsoft.com/office/drawing/2014/main" id="{ECB216AD-2AA1-4CCF-8097-C5FF08340E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23 February, 2021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031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Intern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C57CF9-B089-44AD-98E2-F164E241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23 February, 2021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015AB-CEFF-4C6C-8BA6-F05EF66E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B3F117-3916-481D-B476-CB9FEE79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FF4117-3C65-4F3D-BFBA-F8612C56F2A5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pic>
        <p:nvPicPr>
          <p:cNvPr id="11" name="Logo Internal">
            <a:extLst>
              <a:ext uri="{FF2B5EF4-FFF2-40B4-BE49-F238E27FC236}">
                <a16:creationId xmlns:a16="http://schemas.microsoft.com/office/drawing/2014/main" id="{71AEBD12-FBAA-4896-A612-C1916F795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9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ern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7740-79FA-4EC2-8742-4C823994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23 February, 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3DC15-ABD7-4D1D-8967-87C97328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3E7E-416C-4DF5-9A3D-F6316173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5709BE-FAD2-4426-8D5D-32FC97E9156B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pic>
        <p:nvPicPr>
          <p:cNvPr id="10" name="Logo Internal">
            <a:extLst>
              <a:ext uri="{FF2B5EF4-FFF2-40B4-BE49-F238E27FC236}">
                <a16:creationId xmlns:a16="http://schemas.microsoft.com/office/drawing/2014/main" id="{FEFE39F1-3B25-4CD9-8F31-092D69A0B9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75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ext 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23CE-E90C-4D9A-98B4-C6F1572E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85A9DA-8BAE-464D-9324-4F7FC79538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74106"/>
            <a:ext cx="17637546" cy="6979442"/>
          </a:xfrm>
          <a:custGeom>
            <a:avLst/>
            <a:gdLst>
              <a:gd name="connsiteX0" fmla="*/ 6023031 w 11758364"/>
              <a:gd name="connsiteY0" fmla="*/ 0 h 4652961"/>
              <a:gd name="connsiteX1" fmla="*/ 11451222 w 11758364"/>
              <a:gd name="connsiteY1" fmla="*/ 0 h 4652961"/>
              <a:gd name="connsiteX2" fmla="*/ 11758364 w 11758364"/>
              <a:gd name="connsiteY2" fmla="*/ 307142 h 4652961"/>
              <a:gd name="connsiteX3" fmla="*/ 11758364 w 11758364"/>
              <a:gd name="connsiteY3" fmla="*/ 4345819 h 4652961"/>
              <a:gd name="connsiteX4" fmla="*/ 11451222 w 11758364"/>
              <a:gd name="connsiteY4" fmla="*/ 4652961 h 4652961"/>
              <a:gd name="connsiteX5" fmla="*/ 6340838 w 11758364"/>
              <a:gd name="connsiteY5" fmla="*/ 4650218 h 4652961"/>
              <a:gd name="connsiteX6" fmla="*/ 6340838 w 11758364"/>
              <a:gd name="connsiteY6" fmla="*/ 4652961 h 4652961"/>
              <a:gd name="connsiteX7" fmla="*/ 0 w 11758364"/>
              <a:gd name="connsiteY7" fmla="*/ 4652961 h 4652961"/>
              <a:gd name="connsiteX8" fmla="*/ 0 w 11758364"/>
              <a:gd name="connsiteY8" fmla="*/ 1 h 4652961"/>
              <a:gd name="connsiteX9" fmla="*/ 6023031 w 11758364"/>
              <a:gd name="connsiteY9" fmla="*/ 1 h 465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8364" h="4652961">
                <a:moveTo>
                  <a:pt x="6023031" y="0"/>
                </a:moveTo>
                <a:lnTo>
                  <a:pt x="11451222" y="0"/>
                </a:lnTo>
                <a:cubicBezTo>
                  <a:pt x="11620852" y="0"/>
                  <a:pt x="11758364" y="137512"/>
                  <a:pt x="11758364" y="307142"/>
                </a:cubicBezTo>
                <a:lnTo>
                  <a:pt x="11758364" y="4345819"/>
                </a:lnTo>
                <a:cubicBezTo>
                  <a:pt x="11758364" y="4515449"/>
                  <a:pt x="11620852" y="4652961"/>
                  <a:pt x="11451222" y="4652961"/>
                </a:cubicBezTo>
                <a:lnTo>
                  <a:pt x="6340838" y="4650218"/>
                </a:lnTo>
                <a:lnTo>
                  <a:pt x="6340838" y="4652961"/>
                </a:lnTo>
                <a:lnTo>
                  <a:pt x="0" y="4652961"/>
                </a:lnTo>
                <a:lnTo>
                  <a:pt x="0" y="1"/>
                </a:lnTo>
                <a:lnTo>
                  <a:pt x="6023031" y="1"/>
                </a:lnTo>
                <a:close/>
              </a:path>
            </a:pathLst>
          </a:custGeom>
          <a:solidFill>
            <a:srgbClr val="9CDBD9">
              <a:alpha val="20000"/>
            </a:srgbClr>
          </a:solidFill>
        </p:spPr>
        <p:txBody>
          <a:bodyPr wrap="square" lIns="432000" tIns="129600">
            <a:noAutofit/>
          </a:bodyPr>
          <a:lstStyle/>
          <a:p>
            <a:pPr lvl="0"/>
            <a:r>
              <a:rPr lang="en-US" dirty="0"/>
              <a:t>Click to add text</a:t>
            </a:r>
            <a:r>
              <a:rPr lang="en-GB" dirty="0"/>
              <a:t>, change Fill </a:t>
            </a:r>
            <a:r>
              <a:rPr lang="en-GB" dirty="0" err="1"/>
              <a:t>color</a:t>
            </a:r>
            <a:r>
              <a:rPr lang="en-GB" dirty="0"/>
              <a:t> from Custom </a:t>
            </a:r>
            <a:r>
              <a:rPr lang="en-GB" dirty="0" err="1"/>
              <a:t>Colors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7ED77-2031-447D-8BAD-ED7514E3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23 February, 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1E20-2E12-4467-8637-DBFAC1A3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350F8-B60B-428C-B4F9-2FDCEC54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Logo Internal">
            <a:extLst>
              <a:ext uri="{FF2B5EF4-FFF2-40B4-BE49-F238E27FC236}">
                <a16:creationId xmlns:a16="http://schemas.microsoft.com/office/drawing/2014/main" id="{03881888-4AB3-4943-8A87-F30ADE0E5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0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Four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3247-21F2-4F5E-9E0D-EDEF438C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301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64504-0101-4E1E-99BE-5A4324B22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548" y="2111474"/>
            <a:ext cx="4104000" cy="45789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4555FD-642A-4ADC-8195-84B94171FD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ECEC61-AB7D-419F-B622-3653B4BE7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6155384"/>
            <a:ext cx="4078035" cy="31667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AD3D11-9624-4E5C-B85E-FFFFC06F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2490" y="2111474"/>
            <a:ext cx="4104000" cy="457896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72830913-9578-4B62-9EE0-22BC57D000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249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7827823-C348-4AD1-90A0-DD4E69293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36979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F0C82393-564E-4B46-95A3-8EE7718EB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53147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5538-FF2E-432E-BA16-21C718995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2489" y="6155384"/>
            <a:ext cx="4103999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B0FF1C5-89FC-4D89-BC35-0CF5A4B1C8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36979" y="2112170"/>
            <a:ext cx="4104000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19E84D6-80BB-4E79-B00A-9D31E6E1FB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6979" y="6155384"/>
            <a:ext cx="4103997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B6C9797-490C-4FA5-8F33-71BA1DBF2B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531470" y="2112170"/>
            <a:ext cx="4104000" cy="459000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B3B104F-B983-42F4-A2D8-675858CA50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31469" y="6155383"/>
            <a:ext cx="4103997" cy="31648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2299C-4563-4184-98FD-35ADEC8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23 February, 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5B4CB-5965-419B-8B18-C6198D3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E4379-196D-469E-A5F1-64831757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Logo Internal">
            <a:extLst>
              <a:ext uri="{FF2B5EF4-FFF2-40B4-BE49-F238E27FC236}">
                <a16:creationId xmlns:a16="http://schemas.microsoft.com/office/drawing/2014/main" id="{51111680-4E82-4F0F-803C-D93C5C56C8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13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5036-2379-49FD-A17A-8B08C7D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176B3C-88D0-48FA-8627-975C93A903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374107"/>
            <a:ext cx="8915400" cy="6979443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6D20FEE-ED21-4EDB-AC0A-113116021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4547" y="2374104"/>
            <a:ext cx="8603000" cy="6951225"/>
          </a:xfrm>
          <a:custGeom>
            <a:avLst/>
            <a:gdLst>
              <a:gd name="connsiteX0" fmla="*/ 0 w 5735333"/>
              <a:gd name="connsiteY0" fmla="*/ 0 h 4634150"/>
              <a:gd name="connsiteX1" fmla="*/ 5428191 w 5735333"/>
              <a:gd name="connsiteY1" fmla="*/ 0 h 4634150"/>
              <a:gd name="connsiteX2" fmla="*/ 5735333 w 5735333"/>
              <a:gd name="connsiteY2" fmla="*/ 307142 h 4634150"/>
              <a:gd name="connsiteX3" fmla="*/ 5735333 w 5735333"/>
              <a:gd name="connsiteY3" fmla="*/ 3851111 h 4634150"/>
              <a:gd name="connsiteX4" fmla="*/ 5735332 w 5735333"/>
              <a:gd name="connsiteY4" fmla="*/ 3851111 h 4634150"/>
              <a:gd name="connsiteX5" fmla="*/ 5735332 w 5735333"/>
              <a:gd name="connsiteY5" fmla="*/ 4327008 h 4634150"/>
              <a:gd name="connsiteX6" fmla="*/ 5428190 w 5735333"/>
              <a:gd name="connsiteY6" fmla="*/ 4634150 h 4634150"/>
              <a:gd name="connsiteX7" fmla="*/ 2911 w 5735333"/>
              <a:gd name="connsiteY7" fmla="*/ 4631238 h 4634150"/>
              <a:gd name="connsiteX8" fmla="*/ 2423 w 5735333"/>
              <a:gd name="connsiteY8" fmla="*/ 3851111 h 4634150"/>
              <a:gd name="connsiteX9" fmla="*/ 2412 w 5735333"/>
              <a:gd name="connsiteY9" fmla="*/ 3851111 h 463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333" h="4634150">
                <a:moveTo>
                  <a:pt x="0" y="0"/>
                </a:moveTo>
                <a:lnTo>
                  <a:pt x="5428191" y="0"/>
                </a:lnTo>
                <a:cubicBezTo>
                  <a:pt x="5597821" y="0"/>
                  <a:pt x="5735333" y="137512"/>
                  <a:pt x="5735333" y="307142"/>
                </a:cubicBezTo>
                <a:lnTo>
                  <a:pt x="5735333" y="3851111"/>
                </a:lnTo>
                <a:lnTo>
                  <a:pt x="5735332" y="3851111"/>
                </a:lnTo>
                <a:lnTo>
                  <a:pt x="5735332" y="4327008"/>
                </a:lnTo>
                <a:cubicBezTo>
                  <a:pt x="5735332" y="4496638"/>
                  <a:pt x="5597820" y="4634150"/>
                  <a:pt x="5428190" y="4634150"/>
                </a:cubicBezTo>
                <a:lnTo>
                  <a:pt x="2911" y="4631238"/>
                </a:lnTo>
                <a:lnTo>
                  <a:pt x="2423" y="3851111"/>
                </a:lnTo>
                <a:lnTo>
                  <a:pt x="2412" y="38511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52000" tIns="288000" rIns="252000" bIns="21600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  <a:latin typeface="Nestle_ScriptEUR" panose="00000500000000000000" pitchFamily="2" charset="0"/>
                <a:cs typeface="Nestle_ScriptEUR" panose="00000500000000000000" pitchFamily="2" charset="0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5400">
                <a:solidFill>
                  <a:schemeClr val="bg1"/>
                </a:solidFill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269082" indent="-269082"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Nestlé_Script</a:t>
            </a:r>
            <a:r>
              <a:rPr lang="en-US" dirty="0"/>
              <a:t> EUR text. Click Enter for new line, click TAB to add text in </a:t>
            </a:r>
            <a:r>
              <a:rPr lang="en-US" dirty="0" err="1"/>
              <a:t>Nestlé_Brush</a:t>
            </a:r>
            <a:r>
              <a:rPr lang="en-US" dirty="0"/>
              <a:t>. Change Fill color if needed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Logo Internal">
            <a:extLst>
              <a:ext uri="{FF2B5EF4-FFF2-40B4-BE49-F238E27FC236}">
                <a16:creationId xmlns:a16="http://schemas.microsoft.com/office/drawing/2014/main" id="{70427EA6-E969-4280-9A2A-18ECD4039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A1E77-B9F5-4488-8872-BBCD3E95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C7787-1671-4A57-864C-1E045F7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23 February, 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71BEB-132E-4D91-86F9-DE619EA6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632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9AE3B2-90B4-4684-9F41-CA77C00858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5999" y="1506600"/>
            <a:ext cx="17312400" cy="8292696"/>
          </a:xfrm>
          <a:custGeom>
            <a:avLst/>
            <a:gdLst>
              <a:gd name="connsiteX0" fmla="*/ 3639 w 11541600"/>
              <a:gd name="connsiteY0" fmla="*/ 0 h 5528464"/>
              <a:gd name="connsiteX1" fmla="*/ 5547 w 11541600"/>
              <a:gd name="connsiteY1" fmla="*/ 0 h 5528464"/>
              <a:gd name="connsiteX2" fmla="*/ 45497 w 11541600"/>
              <a:gd name="connsiteY2" fmla="*/ 38863 h 5528464"/>
              <a:gd name="connsiteX3" fmla="*/ 936120 w 11541600"/>
              <a:gd name="connsiteY3" fmla="*/ 196021 h 5528464"/>
              <a:gd name="connsiteX4" fmla="*/ 11023852 w 11541600"/>
              <a:gd name="connsiteY4" fmla="*/ 196021 h 5528464"/>
              <a:gd name="connsiteX5" fmla="*/ 11023859 w 11541600"/>
              <a:gd name="connsiteY5" fmla="*/ 196022 h 5528464"/>
              <a:gd name="connsiteX6" fmla="*/ 11225414 w 11541600"/>
              <a:gd name="connsiteY6" fmla="*/ 196022 h 5528464"/>
              <a:gd name="connsiteX7" fmla="*/ 11517896 w 11541600"/>
              <a:gd name="connsiteY7" fmla="*/ 389905 h 5528464"/>
              <a:gd name="connsiteX8" fmla="*/ 11541600 w 11541600"/>
              <a:gd name="connsiteY8" fmla="*/ 507288 h 5528464"/>
              <a:gd name="connsiteX9" fmla="*/ 11541600 w 11541600"/>
              <a:gd name="connsiteY9" fmla="*/ 5226063 h 5528464"/>
              <a:gd name="connsiteX10" fmla="*/ 11528573 w 11541600"/>
              <a:gd name="connsiteY10" fmla="*/ 5312208 h 5528464"/>
              <a:gd name="connsiteX11" fmla="*/ 11348963 w 11541600"/>
              <a:gd name="connsiteY11" fmla="*/ 5510304 h 5528464"/>
              <a:gd name="connsiteX12" fmla="*/ 11290472 w 11541600"/>
              <a:gd name="connsiteY12" fmla="*/ 5528464 h 5528464"/>
              <a:gd name="connsiteX13" fmla="*/ 6355581 w 11541600"/>
              <a:gd name="connsiteY13" fmla="*/ 5528464 h 5528464"/>
              <a:gd name="connsiteX14" fmla="*/ 6355581 w 11541600"/>
              <a:gd name="connsiteY14" fmla="*/ 5528463 h 5528464"/>
              <a:gd name="connsiteX15" fmla="*/ 0 w 11541600"/>
              <a:gd name="connsiteY15" fmla="*/ 5528463 h 5528464"/>
              <a:gd name="connsiteX16" fmla="*/ 0 w 11541600"/>
              <a:gd name="connsiteY16" fmla="*/ 5380905 h 5528464"/>
              <a:gd name="connsiteX17" fmla="*/ 0 w 11541600"/>
              <a:gd name="connsiteY17" fmla="*/ 1176092 h 5528464"/>
              <a:gd name="connsiteX18" fmla="*/ 0 w 11541600"/>
              <a:gd name="connsiteY18" fmla="*/ 93641 h 5528464"/>
              <a:gd name="connsiteX19" fmla="*/ 3639 w 11541600"/>
              <a:gd name="connsiteY19" fmla="*/ 97181 h 552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1600" h="5528464">
                <a:moveTo>
                  <a:pt x="3639" y="0"/>
                </a:moveTo>
                <a:lnTo>
                  <a:pt x="5547" y="0"/>
                </a:lnTo>
                <a:lnTo>
                  <a:pt x="45497" y="38863"/>
                </a:lnTo>
                <a:cubicBezTo>
                  <a:pt x="175596" y="130432"/>
                  <a:pt x="525190" y="196021"/>
                  <a:pt x="936120" y="196021"/>
                </a:cubicBezTo>
                <a:lnTo>
                  <a:pt x="11023852" y="196021"/>
                </a:lnTo>
                <a:lnTo>
                  <a:pt x="11023859" y="196022"/>
                </a:lnTo>
                <a:lnTo>
                  <a:pt x="11225414" y="196022"/>
                </a:lnTo>
                <a:cubicBezTo>
                  <a:pt x="11356880" y="196022"/>
                  <a:pt x="11469702" y="275978"/>
                  <a:pt x="11517896" y="389905"/>
                </a:cubicBezTo>
                <a:lnTo>
                  <a:pt x="11541600" y="507288"/>
                </a:lnTo>
                <a:lnTo>
                  <a:pt x="11541600" y="5226063"/>
                </a:lnTo>
                <a:lnTo>
                  <a:pt x="11528573" y="5312208"/>
                </a:lnTo>
                <a:cubicBezTo>
                  <a:pt x="11500745" y="5401660"/>
                  <a:pt x="11434408" y="5474159"/>
                  <a:pt x="11348963" y="5510304"/>
                </a:cubicBezTo>
                <a:lnTo>
                  <a:pt x="11290472" y="5528464"/>
                </a:lnTo>
                <a:lnTo>
                  <a:pt x="6355581" y="5528464"/>
                </a:lnTo>
                <a:lnTo>
                  <a:pt x="6355581" y="5528463"/>
                </a:lnTo>
                <a:lnTo>
                  <a:pt x="0" y="5528463"/>
                </a:lnTo>
                <a:lnTo>
                  <a:pt x="0" y="5380905"/>
                </a:lnTo>
                <a:lnTo>
                  <a:pt x="0" y="1176092"/>
                </a:lnTo>
                <a:lnTo>
                  <a:pt x="0" y="93641"/>
                </a:lnTo>
                <a:lnTo>
                  <a:pt x="3639" y="9718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bIns="64800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3" name="Logo Internal">
            <a:extLst>
              <a:ext uri="{FF2B5EF4-FFF2-40B4-BE49-F238E27FC236}">
                <a16:creationId xmlns:a16="http://schemas.microsoft.com/office/drawing/2014/main" id="{3A0B1BD2-B1C4-4400-BEE6-89DD72B28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6" y="486001"/>
            <a:ext cx="4502783" cy="806903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B78E66-DCA3-4CBE-8B18-1A759A2DE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BB2DD67-1926-430D-8A61-542C6B7BF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04417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Report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8288000" cy="10287000"/>
          </a:xfrm>
          <a:solidFill>
            <a:srgbClr val="1C9CC8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5B9B92D0-F08F-48AA-B121-BC39D3478B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324C523-B2A9-4D8B-BBFA-C5E124FB84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CA5CEFD-EA5D-4CDD-AB63-09F47F75E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750250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l 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451326-45B9-4F69-AC74-82FD8E53E617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C5D18D-D741-409B-9E93-118BE18F1EDD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AE1861-EA77-422C-BE87-22EF11CA3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F8E9D0-DDDC-4A4C-8744-11DE022D85A1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1A28FAF-83F9-4A03-BE1C-E1D9D5395F17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3" name="Logo Internal">
            <a:extLst>
              <a:ext uri="{FF2B5EF4-FFF2-40B4-BE49-F238E27FC236}">
                <a16:creationId xmlns:a16="http://schemas.microsoft.com/office/drawing/2014/main" id="{A55E60C0-D2F7-4C9F-A5BD-53D100F8C8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23 February, 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09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Repo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E38EBF-AAE7-4F57-9D2E-91C36EFB4E5C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AA3CF9-D5C9-4C02-932C-E273BE2D47B7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4D2F94-F126-4766-BA44-A87333E7D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BAB4E3-5C03-453E-8C37-F1968AC7946C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28A0E1-B725-4675-B8A4-69338125F590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4" name="Logo Internal">
            <a:extLst>
              <a:ext uri="{FF2B5EF4-FFF2-40B4-BE49-F238E27FC236}">
                <a16:creationId xmlns:a16="http://schemas.microsoft.com/office/drawing/2014/main" id="{0FA66028-B5B0-499B-96E8-BE1C74C80B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23 February, 2021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275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ernal End">
    <p:bg>
      <p:bgPr>
        <a:solidFill>
          <a:srgbClr val="1C9C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16">
            <a:extLst>
              <a:ext uri="{FF2B5EF4-FFF2-40B4-BE49-F238E27FC236}">
                <a16:creationId xmlns:a16="http://schemas.microsoft.com/office/drawing/2014/main" id="{68FFE10D-997C-4BF2-B5FC-8C9A1927B90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24" name="Footer Placeholder 17">
            <a:extLst>
              <a:ext uri="{FF2B5EF4-FFF2-40B4-BE49-F238E27FC236}">
                <a16:creationId xmlns:a16="http://schemas.microsoft.com/office/drawing/2014/main" id="{30CD6F58-B71E-4C7E-93FC-94834681A4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18">
            <a:extLst>
              <a:ext uri="{FF2B5EF4-FFF2-40B4-BE49-F238E27FC236}">
                <a16:creationId xmlns:a16="http://schemas.microsoft.com/office/drawing/2014/main" id="{CB2E05C2-71BD-4C9D-9A8A-C529D492A5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26" name="Logo Internal">
            <a:extLst>
              <a:ext uri="{FF2B5EF4-FFF2-40B4-BE49-F238E27FC236}">
                <a16:creationId xmlns:a16="http://schemas.microsoft.com/office/drawing/2014/main" id="{DF446D41-9B53-4A19-A09F-9CA33AE46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4078714"/>
            <a:ext cx="12471753" cy="22366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67413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673337" y="673070"/>
            <a:ext cx="16663982" cy="9752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4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673337" y="2709863"/>
            <a:ext cx="3420540" cy="56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GB" altLang="da-DK" sz="2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13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900"/>
              </a:spcAft>
              <a:buFont typeface="+mj-lt"/>
              <a:buNone/>
            </a:pPr>
            <a:r>
              <a:rPr lang="en-GB" sz="13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Click on the arrow next to </a:t>
            </a:r>
            <a:r>
              <a:rPr lang="en-GB" sz="135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Layout</a:t>
            </a:r>
            <a:br>
              <a:rPr lang="en-GB" sz="135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sz="13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 view a dropdown menu of possible slide layouts</a:t>
            </a:r>
            <a:endParaRPr lang="en-GB" sz="135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345872" y="2723889"/>
            <a:ext cx="3294000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800"/>
              </a:spcBef>
              <a:spcAft>
                <a:spcPts val="900"/>
              </a:spcAft>
              <a:buFont typeface="+mj-lt"/>
              <a:buNone/>
              <a:defRPr/>
            </a:pP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</a:p>
          <a:p>
            <a: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endParaRPr lang="en-GB" sz="13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24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800"/>
              </a:spcBef>
              <a:spcAft>
                <a:spcPts val="900"/>
              </a:spcAft>
              <a:defRPr/>
            </a:pP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12012178" y="2709863"/>
            <a:ext cx="353736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  <a:endParaRPr lang="en-GB" altLang="da-DK" sz="2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C8420-1956-4D8D-85A2-8D596BA13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6591" y="5167341"/>
            <a:ext cx="385715" cy="4285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02021C-F6D2-4E6A-8629-C6315B379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3156" y="4184731"/>
            <a:ext cx="685715" cy="3857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428D6C-AC8F-46DD-96BA-C0A5E4DDB3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2787" y="7615521"/>
            <a:ext cx="713142" cy="2651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30DBB6-AA18-4CCC-8A74-1A211F07B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01" t="45142" r="62601" b="9046"/>
          <a:stretch/>
        </p:blipFill>
        <p:spPr>
          <a:xfrm>
            <a:off x="9545081" y="4534334"/>
            <a:ext cx="511806" cy="482561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CB77F55A-FFA2-402F-B40F-8F779E0D88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62789" y="6590054"/>
            <a:ext cx="493322" cy="758252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74EBBED2-6C3D-4EF3-81AF-CC99C81AD4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53702" y="3062555"/>
            <a:ext cx="807698" cy="259262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id="{1F335833-63D9-4A9D-A1D1-07499FE230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659297" y="5743925"/>
            <a:ext cx="470682" cy="8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93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  <a:buClr>
                <a:srgbClr val="003755"/>
              </a:buClr>
            </a:pPr>
            <a:endParaRPr lang="en-GB" sz="21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645320" y="985235"/>
            <a:ext cx="17035466" cy="4339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6600" b="0" noProof="0" dirty="0">
                <a:solidFill>
                  <a:schemeClr val="bg1"/>
                </a:solidFill>
              </a:rPr>
              <a:t>If you see any </a:t>
            </a:r>
            <a:r>
              <a:rPr lang="en-GB" sz="66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6600" b="0" i="0" noProof="0" dirty="0">
                <a:solidFill>
                  <a:schemeClr val="bg1"/>
                </a:solidFill>
              </a:rPr>
              <a:t>one</a:t>
            </a:r>
            <a:r>
              <a:rPr lang="en-GB" sz="6600" b="1" i="1" noProof="0" dirty="0">
                <a:solidFill>
                  <a:schemeClr val="bg1"/>
                </a:solidFill>
              </a:rPr>
              <a:t>,</a:t>
            </a:r>
            <a:br>
              <a:rPr lang="en-GB" sz="6600" b="0" i="0" noProof="0" dirty="0">
                <a:solidFill>
                  <a:schemeClr val="bg1"/>
                </a:solidFill>
              </a:rPr>
            </a:br>
            <a:r>
              <a:rPr lang="en-GB" sz="66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66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66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4200" b="0" noProof="0" dirty="0">
                <a:solidFill>
                  <a:schemeClr val="bg1"/>
                </a:solidFill>
              </a:rPr>
            </a:br>
            <a:br>
              <a:rPr lang="en-GB" sz="4200" b="0" noProof="0" dirty="0">
                <a:solidFill>
                  <a:schemeClr val="bg1"/>
                </a:solidFill>
              </a:rPr>
            </a:br>
            <a:endParaRPr lang="en-GB" sz="42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5607311" y="4987839"/>
            <a:ext cx="1555182" cy="1555182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  <a:buClr>
                  <a:srgbClr val="003755"/>
                </a:buClr>
              </a:pPr>
              <a:endParaRPr lang="en-GB" sz="21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  <a:buClr>
                  <a:srgbClr val="003755"/>
                </a:buClr>
              </a:pPr>
              <a:endParaRPr lang="en-GB" sz="21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645320" y="3882561"/>
            <a:ext cx="1522851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700" b="1" i="1" noProof="0" dirty="0">
                <a:solidFill>
                  <a:schemeClr val="bg1"/>
                </a:solidFill>
              </a:rPr>
              <a:t>Do not use </a:t>
            </a:r>
            <a:endParaRPr lang="en-GB" sz="36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645321" y="7779683"/>
            <a:ext cx="17035461" cy="14542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2700" b="0" noProof="0" dirty="0">
                <a:solidFill>
                  <a:schemeClr val="bg1"/>
                </a:solidFill>
              </a:rPr>
            </a:br>
            <a:endParaRPr lang="en-GB" sz="27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C553F6DE-A2B6-4D94-AEFB-33BD67AE7EC1}" type="datetime3">
              <a:rPr lang="en-GB" smtClean="0"/>
              <a:t>23 February, 2021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7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ags" Target="../tags/tag6.xml"/><Relationship Id="rId21" Type="http://schemas.openxmlformats.org/officeDocument/2006/relationships/slideLayout" Target="../slideLayouts/slideLayout32.xml"/><Relationship Id="rId34" Type="http://schemas.openxmlformats.org/officeDocument/2006/relationships/tags" Target="../tags/tag1.xml"/><Relationship Id="rId42" Type="http://schemas.openxmlformats.org/officeDocument/2006/relationships/tags" Target="../tags/tag9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ags" Target="../tags/tag4.xml"/><Relationship Id="rId40" Type="http://schemas.openxmlformats.org/officeDocument/2006/relationships/tags" Target="../tags/tag7.xml"/><Relationship Id="rId45" Type="http://schemas.openxmlformats.org/officeDocument/2006/relationships/tags" Target="../tags/tag1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tags" Target="../tags/tag1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ags" Target="../tags/tag2.xml"/><Relationship Id="rId43" Type="http://schemas.openxmlformats.org/officeDocument/2006/relationships/tags" Target="../tags/tag10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38" Type="http://schemas.openxmlformats.org/officeDocument/2006/relationships/tags" Target="../tags/tag5.xml"/><Relationship Id="rId46" Type="http://schemas.openxmlformats.org/officeDocument/2006/relationships/image" Target="../media/image1.emf"/><Relationship Id="rId20" Type="http://schemas.openxmlformats.org/officeDocument/2006/relationships/slideLayout" Target="../slideLayouts/slideLayout31.xml"/><Relationship Id="rId41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570400"/>
            <a:ext cx="16993800" cy="706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D196FE45-B138-495B-BD99-7BEBE7261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fld id="{F3F79F41-7C5F-4CE3-9AF7-0D00511247D1}" type="datetime3">
              <a:rPr lang="en-GB" smtClean="0"/>
              <a:pPr/>
              <a:t>23 February, 2021</a:t>
            </a:fld>
            <a:endParaRPr lang="en-GB" dirty="0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8DDD27F8-A12F-4F2D-8F67-0BF210F11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07A9A5EA-5C4F-4DA5-B73F-5F12F8599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8000" y="9860400"/>
            <a:ext cx="4536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34.0157471&lt;/Left&gt;&#10;      &lt;Top&gt;34.0157471&lt;/Top&gt;&#10;      &lt;Width&gt;74.33071&lt;/Width&gt;&#10;      &lt;Height&gt;471.9685&lt;/Height&gt;&#10;    &lt;/SubGrid&gt;&#10;    &lt;SubGrid&gt;&#10;      &lt;Left&gt;108.346458&lt;/Left&gt;&#10;      &lt;Top&gt;34.0157471&lt;/Top&gt;&#10;      &lt;Width&gt;74.33071&lt;/Width&gt;&#10;      &lt;Height&gt;471.9685&lt;/Height&gt;&#10;    &lt;/SubGrid&gt;&#10;    &lt;SubGrid&gt;&#10;      &lt;Left&gt;182.67717&lt;/Left&gt;&#10;      &lt;Top&gt;34.0157471&lt;/Top&gt;&#10;      &lt;Width&gt;74.33071&lt;/Width&gt;&#10;      &lt;Height&gt;471.9685&lt;/Height&gt;&#10;    &lt;/SubGrid&gt;&#10;    &lt;SubGrid&gt;&#10;      &lt;Left&gt;257.007874&lt;/Left&gt;&#10;      &lt;Top&gt;34.0157471&lt;/Top&gt;&#10;      &lt;Width&gt;74.33071&lt;/Width&gt;&#10;      &lt;Height&gt;471.9685&lt;/Height&gt;&#10;    &lt;/SubGrid&gt;&#10;    &lt;SubGrid&gt;&#10;      &lt;Left&gt;331.3386&lt;/Left&gt;&#10;      &lt;Top&gt;34.0157471&lt;/Top&gt;&#10;      &lt;Width&gt;74.33071&lt;/Width&gt;&#10;      &lt;Height&gt;471.9685&lt;/Height&gt;&#10;    &lt;/SubGrid&gt;&#10;    &lt;SubGrid&gt;&#10;      &lt;Left&gt;405.669281&lt;/Left&gt;&#10;      &lt;Top&gt;34.0157471&lt;/Top&gt;&#10;      &lt;Width&gt;74.33071&lt;/Width&gt;&#10;      &lt;Height&gt;471.9685&lt;/Height&gt;&#10;    &lt;/SubGrid&gt;&#10;    &lt;SubGrid&gt;&#10;      &lt;Left&gt;479.9999&lt;/Left&gt;&#10;      &lt;Top&gt;34.0157471&lt;/Top&gt;&#10;      &lt;Width&gt;74.33071&lt;/Width&gt;&#10;      &lt;Height&gt;471.9685&lt;/Height&gt;&#10;    &lt;/SubGrid&gt;&#10;    &lt;SubGrid&gt;&#10;      &lt;Left&gt;554.3306&lt;/Left&gt;&#10;      &lt;Top&gt;34.0157471&lt;/Top&gt;&#10;      &lt;Width&gt;74.33079&lt;/Width&gt;&#10;      &lt;Height&gt;471.9685&lt;/Height&gt;&#10;    &lt;/SubGrid&gt;&#10;    &lt;SubGrid&gt;&#10;      &lt;Left&gt;628.6613&lt;/Left&gt;&#10;      &lt;Top&gt;34.0157471&lt;/Top&gt;&#10;      &lt;Width&gt;74.33071&lt;/Width&gt;&#10;      &lt;Height&gt;471.9685&lt;/Height&gt;&#10;    &lt;/SubGrid&gt;&#10;    &lt;SubGrid&gt;&#10;      &lt;Left&gt;702.992065&lt;/Left&gt;&#10;      &lt;Top&gt;34.0157471&lt;/Top&gt;&#10;      &lt;Width&gt;74.33071&lt;/Width&gt;&#10;      &lt;Height&gt;471.9685&lt;/Height&gt;&#10;    &lt;/SubGrid&gt;&#10;    &lt;SubGrid&gt;&#10;      &lt;Left&gt;777.322754&lt;/Left&gt;&#10;      &lt;Top&gt;34.0157471&lt;/Top&gt;&#10;      &lt;Width&gt;74.33063&lt;/Width&gt;&#10;      &lt;Height&gt;471.9685&lt;/Height&gt;&#10;    &lt;/SubGrid&gt;&#10;    &lt;SubGrid&gt;&#10;      &lt;Left&gt;851.653442&lt;/Left&gt;&#10;      &lt;Top&gt;34.0157471&lt;/Top&gt;&#10;      &lt;Width&gt;74.33079&lt;/Width&gt;&#10;      &lt;Height&gt;471.9685&lt;/Height&gt;&#10;    &lt;/SubGrid&gt;&#10;  &lt;/SubGrids&gt;&#10;  &lt;WorkArea&gt;&#10;    &lt;Top&gt;34.0157471&lt;/Top&gt;&#10;    &lt;Left&gt;34.0157471&lt;/Left&gt;&#10;    &lt;Width&gt;891.9685&lt;/Width&gt;&#10;    &lt;Height&gt;471.9685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27D2483B-755A-4C7D-9156-ADDFA315E501}"/>
              </a:ext>
            </a:extLst>
          </p:cNvPr>
          <p:cNvSpPr/>
          <p:nvPr userDrawn="1"/>
        </p:nvSpPr>
        <p:spPr>
          <a:xfrm>
            <a:off x="645548" y="648000"/>
            <a:ext cx="17009040" cy="8991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8F98047-DB0D-4B1E-B04B-535E78530309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648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F3C5C2EC-FE85-47D6-96CD-4A5C6AF21251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2064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24D843D-F7F3-42AE-A7BC-D2C29A5A8D6F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3480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5092EA94-7DDA-4ECA-807E-A1F87B0C0587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4896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AD2EAB53-A99C-4D3F-BD8C-2B9185FFD246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6312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D46AE1DC-9EF8-4023-8E36-5D6A2B9E5D26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7728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9D46550F-D408-497D-8DC4-427D2EB97101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9143999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52FA79A1-FAEA-4268-9244-77A8CF3A4E2F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10559999" y="648000"/>
            <a:ext cx="1416002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E8F0D2A1-980A-4426-AA59-D94261E85B9C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11975999" y="648000"/>
            <a:ext cx="1415999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85CF6BC5-17A9-44DF-A1A8-035871726D0D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13391999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B43CE2E4-A931-43AC-B983-7C90778DDB6C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14807999" y="648000"/>
            <a:ext cx="1415999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6F39D6-5902-4A88-B4F3-4B53ABD24A81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16223999" y="648000"/>
            <a:ext cx="1416002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E3324983-B0E0-42AA-A00A-5A66B01F7958}"/>
              </a:ext>
            </a:extLst>
          </p:cNvPr>
          <p:cNvSpPr/>
          <p:nvPr userDrawn="1"/>
        </p:nvSpPr>
        <p:spPr>
          <a:xfrm>
            <a:off x="1" y="0"/>
            <a:ext cx="484334" cy="486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US" sz="3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D8351CCF-3908-49FE-90F9-E25557E32AA3}"/>
              </a:ext>
            </a:extLst>
          </p:cNvPr>
          <p:cNvSpPr/>
          <p:nvPr userDrawn="1"/>
        </p:nvSpPr>
        <p:spPr>
          <a:xfrm>
            <a:off x="17799491" y="9804194"/>
            <a:ext cx="484334" cy="486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US" sz="3000" noProof="0" dirty="0" err="1"/>
          </a:p>
        </p:txBody>
      </p:sp>
      <p:pic>
        <p:nvPicPr>
          <p:cNvPr id="42" name="Logo Nestle">
            <a:extLst>
              <a:ext uri="{FF2B5EF4-FFF2-40B4-BE49-F238E27FC236}">
                <a16:creationId xmlns:a16="http://schemas.microsoft.com/office/drawing/2014/main" id="{7C238445-F6E7-4C5F-8252-6983091387D1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857" y="9416926"/>
            <a:ext cx="2460575" cy="6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1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hdr="0"/>
  <p:txStyles>
    <p:titleStyle>
      <a:lvl1pPr algn="l" defTabSz="1371600" rtl="0" eaLnBrk="1" latinLnBrk="0" hangingPunct="1">
        <a:lnSpc>
          <a:spcPct val="83000"/>
        </a:lnSpc>
        <a:spcBef>
          <a:spcPct val="0"/>
        </a:spcBef>
        <a:buNone/>
        <a:defRPr sz="3900" b="1" kern="1200">
          <a:solidFill>
            <a:srgbClr val="0067A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3000" b="1" kern="1200">
          <a:solidFill>
            <a:schemeClr val="tx2"/>
          </a:solidFill>
          <a:latin typeface="+mj-lt"/>
          <a:ea typeface="+mn-ea"/>
          <a:cs typeface="+mn-cs"/>
        </a:defRPr>
      </a:lvl4pPr>
      <a:lvl5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tabLst/>
        <a:defRPr sz="2700" kern="1200">
          <a:solidFill>
            <a:schemeClr val="tx2"/>
          </a:solidFill>
          <a:latin typeface="+mn-lt"/>
          <a:ea typeface="+mn-ea"/>
          <a:cs typeface="+mn-cs"/>
        </a:defRPr>
      </a:lvl5pPr>
      <a:lvl6pPr marL="27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9000" b="1" kern="1200" baseline="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2">
          <p15:clr>
            <a:srgbClr val="F26B43"/>
          </p15:clr>
        </p15:guide>
        <p15:guide id="4" orient="horz" pos="997">
          <p15:clr>
            <a:srgbClr val="F26B43"/>
          </p15:clr>
        </p15:guide>
        <p15:guide id="5" pos="271">
          <p15:clr>
            <a:srgbClr val="F26B43"/>
          </p15:clr>
        </p15:guide>
        <p15:guide id="6" pos="7414">
          <p15:clr>
            <a:srgbClr val="F26B43"/>
          </p15:clr>
        </p15:guide>
        <p15:guide id="7" orient="horz" pos="1079">
          <p15:clr>
            <a:srgbClr val="F26B43"/>
          </p15:clr>
        </p15:guide>
        <p15:guide id="8" orient="horz" pos="4047">
          <p15:clr>
            <a:srgbClr val="F26B43"/>
          </p15:clr>
        </p15:guide>
        <p15:guide id="9" pos="204">
          <p15:clr>
            <a:srgbClr val="A4A3A4"/>
          </p15:clr>
        </p15:guide>
        <p15:guide id="10" pos="7474">
          <p15:clr>
            <a:srgbClr val="A4A3A4"/>
          </p15:clr>
        </p15:guide>
        <p15:guide id="11" orient="horz" pos="411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23" r="283" b="2174"/>
          <a:stretch>
            <a:fillRect/>
          </a:stretch>
        </p:blipFill>
        <p:spPr>
          <a:xfrm>
            <a:off x="0" y="2138837"/>
            <a:ext cx="18288000" cy="41419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95578" y="6731785"/>
            <a:ext cx="12896844" cy="2697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ТЕХНИЧЕСКА КАРТА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за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НАЦИОНАЛНА ПРОГРАМА</a:t>
            </a:r>
          </a:p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„НЕСТЛЕ ЗА ПО-ЗДРАВИ ДЕЦА“</a:t>
            </a:r>
          </a:p>
          <a:p>
            <a:pPr algn="ctr">
              <a:lnSpc>
                <a:spcPts val="5308"/>
              </a:lnSpc>
            </a:pPr>
            <a:endParaRPr lang="ru-RU" sz="4400" b="1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2020/2021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E7C27B8-47A8-44E1-8B81-2C392173D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bg-BG" sz="2800" b="1" dirty="0">
                <a:solidFill>
                  <a:srgbClr val="000000"/>
                </a:solidFill>
              </a:rPr>
              <a:t>Спортен празник</a:t>
            </a:r>
            <a:endParaRPr lang="ru-RU" sz="2800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4572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-10886" y="1712767"/>
            <a:ext cx="17536886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500046" y="2264433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353681" y="63627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476655" y="64308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Спортният</a:t>
            </a:r>
            <a:r>
              <a:rPr lang="ru-RU" sz="2800" b="1" dirty="0"/>
              <a:t> </a:t>
            </a:r>
            <a:r>
              <a:rPr lang="ru-RU" sz="2800" b="1" dirty="0" err="1"/>
              <a:t>празник</a:t>
            </a:r>
            <a:r>
              <a:rPr lang="ru-RU" sz="2800" b="1" dirty="0"/>
              <a:t> </a:t>
            </a:r>
            <a:r>
              <a:rPr lang="ru-RU" sz="2800" b="1" dirty="0" err="1"/>
              <a:t>премина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9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bg-BG" sz="2800" b="1" dirty="0">
                <a:solidFill>
                  <a:srgbClr val="000000"/>
                </a:solidFill>
              </a:rPr>
              <a:t>Спортен празник - Снимки</a:t>
            </a:r>
            <a:endParaRPr lang="ru-RU" sz="2800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4572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  <p:grpSp>
        <p:nvGrpSpPr>
          <p:cNvPr id="13" name="Group 3">
            <a:extLst>
              <a:ext uri="{FF2B5EF4-FFF2-40B4-BE49-F238E27FC236}">
                <a16:creationId xmlns:a16="http://schemas.microsoft.com/office/drawing/2014/main" id="{0E7DFE98-4F2A-4CBE-815F-CBD8BD77EE60}"/>
              </a:ext>
            </a:extLst>
          </p:cNvPr>
          <p:cNvGrpSpPr/>
          <p:nvPr/>
        </p:nvGrpSpPr>
        <p:grpSpPr>
          <a:xfrm>
            <a:off x="-10886" y="1355789"/>
            <a:ext cx="17536886" cy="968311"/>
            <a:chOff x="0" y="-179311"/>
            <a:chExt cx="3722151" cy="3327614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4A275059-312A-4D10-9139-FD41847C07D1}"/>
                </a:ext>
              </a:extLst>
            </p:cNvPr>
            <p:cNvSpPr/>
            <p:nvPr/>
          </p:nvSpPr>
          <p:spPr>
            <a:xfrm>
              <a:off x="0" y="-179311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  <p:txBody>
            <a:bodyPr/>
            <a:lstStyle/>
            <a:p>
              <a:endParaRPr lang="bg-BG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A18AF3-D65B-4637-A4A0-3A827A8F6FD3}"/>
              </a:ext>
            </a:extLst>
          </p:cNvPr>
          <p:cNvSpPr txBox="1"/>
          <p:nvPr/>
        </p:nvSpPr>
        <p:spPr>
          <a:xfrm>
            <a:off x="914400" y="1562100"/>
            <a:ext cx="1485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Моля, приложете тук снимки от спортния празник във Вашето училище.</a:t>
            </a:r>
          </a:p>
        </p:txBody>
      </p:sp>
    </p:spTree>
    <p:extLst>
      <p:ext uri="{BB962C8B-B14F-4D97-AF65-F5344CB8AC3E}">
        <p14:creationId xmlns:p14="http://schemas.microsoft.com/office/powerpoint/2010/main" val="20981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5240" y="2295198"/>
            <a:ext cx="16116301" cy="6730543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810612"/>
            <a:ext cx="1437420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Как бих продължил Програмата „По-здрави деца“ в своето училище и за какво бихте използвали наградата? (в рамките на 100 думи)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653203" y="3628697"/>
            <a:ext cx="9296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934F9D7-B248-4EC0-93A3-CB74DFF94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19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6900"/>
            <a:ext cx="14573388" cy="6629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71600" y="4358670"/>
            <a:ext cx="1120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Бланка за обратна връзка от програмата „Нестле за по-здрави деца“</a:t>
            </a:r>
            <a:endParaRPr lang="bg-BG" sz="4800" b="1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CE9FC10-BDE0-4338-84BA-4E7F04835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057298F-29D3-4BA3-BAFB-1D81684A81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3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5240" y="2295198"/>
            <a:ext cx="16116301" cy="6730543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810612"/>
            <a:ext cx="1437420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err="1">
                <a:solidFill>
                  <a:srgbClr val="000000"/>
                </a:solidFill>
              </a:rPr>
              <a:t>Какво</a:t>
            </a:r>
            <a:r>
              <a:rPr lang="ru-RU" sz="2800" b="1" dirty="0">
                <a:solidFill>
                  <a:srgbClr val="000000"/>
                </a:solidFill>
              </a:rPr>
              <a:t> Ви </a:t>
            </a:r>
            <a:r>
              <a:rPr lang="ru-RU" sz="2800" b="1" dirty="0" err="1">
                <a:solidFill>
                  <a:srgbClr val="000000"/>
                </a:solidFill>
              </a:rPr>
              <a:t>хареса</a:t>
            </a:r>
            <a:r>
              <a:rPr lang="ru-RU" sz="2800" b="1" dirty="0">
                <a:solidFill>
                  <a:srgbClr val="000000"/>
                </a:solidFill>
              </a:rPr>
              <a:t> в </a:t>
            </a:r>
            <a:r>
              <a:rPr lang="ru-RU" sz="2800" b="1" dirty="0" err="1">
                <a:solidFill>
                  <a:srgbClr val="000000"/>
                </a:solidFill>
              </a:rPr>
              <a:t>Програмата</a:t>
            </a:r>
            <a:r>
              <a:rPr lang="ru-RU" sz="2800" b="1" dirty="0">
                <a:solidFill>
                  <a:srgbClr val="000000"/>
                </a:solidFill>
              </a:rPr>
              <a:t> „Нестле за </a:t>
            </a:r>
            <a:r>
              <a:rPr lang="ru-RU" sz="2800" b="1" dirty="0" err="1">
                <a:solidFill>
                  <a:srgbClr val="000000"/>
                </a:solidFill>
              </a:rPr>
              <a:t>по-здрави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err="1">
                <a:solidFill>
                  <a:srgbClr val="000000"/>
                </a:solidFill>
              </a:rPr>
              <a:t>деца</a:t>
            </a:r>
            <a:r>
              <a:rPr lang="ru-RU" sz="2800" b="1" dirty="0">
                <a:solidFill>
                  <a:srgbClr val="000000"/>
                </a:solidFill>
              </a:rPr>
              <a:t>“? </a:t>
            </a:r>
            <a:r>
              <a:rPr lang="en-US" sz="2800" b="1" dirty="0">
                <a:solidFill>
                  <a:srgbClr val="000000"/>
                </a:solidFill>
              </a:rPr>
              <a:t>(</a:t>
            </a:r>
            <a:r>
              <a:rPr lang="ru-RU" sz="2800" b="1" dirty="0">
                <a:solidFill>
                  <a:srgbClr val="000000"/>
                </a:solidFill>
              </a:rPr>
              <a:t>50 </a:t>
            </a:r>
            <a:r>
              <a:rPr lang="ru-RU" sz="2800" b="1" dirty="0" err="1">
                <a:solidFill>
                  <a:srgbClr val="000000"/>
                </a:solidFill>
              </a:rPr>
              <a:t>думи</a:t>
            </a:r>
            <a:r>
              <a:rPr lang="en-US" sz="2800" b="1" dirty="0">
                <a:solidFill>
                  <a:srgbClr val="000000"/>
                </a:solidFill>
              </a:rPr>
              <a:t>)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653203" y="3628697"/>
            <a:ext cx="9296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934F9D7-B248-4EC0-93A3-CB74DFF94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6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457200" y="1943100"/>
            <a:ext cx="7848600" cy="7010400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743860"/>
            <a:ext cx="143742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>
                <a:solidFill>
                  <a:srgbClr val="000000"/>
                </a:solidFill>
              </a:rPr>
              <a:t>Забелязва ли се промяна у навиците на децата? Каква? </a:t>
            </a:r>
            <a:r>
              <a:rPr lang="en-US" sz="2800" b="1" dirty="0">
                <a:solidFill>
                  <a:srgbClr val="000000"/>
                </a:solidFill>
              </a:rPr>
              <a:t>(</a:t>
            </a:r>
            <a:r>
              <a:rPr lang="ru-RU" sz="2800" b="1" dirty="0">
                <a:solidFill>
                  <a:srgbClr val="000000"/>
                </a:solidFill>
              </a:rPr>
              <a:t>20 </a:t>
            </a:r>
            <a:r>
              <a:rPr lang="ru-RU" sz="2800" b="1" dirty="0" err="1">
                <a:solidFill>
                  <a:srgbClr val="000000"/>
                </a:solidFill>
              </a:rPr>
              <a:t>думи</a:t>
            </a:r>
            <a:r>
              <a:rPr lang="en-US" sz="2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104900" y="3532699"/>
            <a:ext cx="6553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grpSp>
        <p:nvGrpSpPr>
          <p:cNvPr id="10" name="Group 3"/>
          <p:cNvGrpSpPr/>
          <p:nvPr/>
        </p:nvGrpSpPr>
        <p:grpSpPr>
          <a:xfrm>
            <a:off x="9117466" y="1943100"/>
            <a:ext cx="7848600" cy="7010400"/>
            <a:chOff x="0" y="0"/>
            <a:chExt cx="3722151" cy="3327614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9723221" y="2781300"/>
            <a:ext cx="6781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а/ Яде повече плодове и зеленчуци;</a:t>
            </a:r>
          </a:p>
          <a:p>
            <a:r>
              <a:rPr lang="ru-RU" sz="2800" dirty="0"/>
              <a:t>б/ Опитва нови и различни видове храни;</a:t>
            </a:r>
          </a:p>
          <a:p>
            <a:r>
              <a:rPr lang="ru-RU" sz="2800" dirty="0"/>
              <a:t>в/ Пие повече вода;</a:t>
            </a:r>
          </a:p>
          <a:p>
            <a:r>
              <a:rPr lang="ru-RU" sz="2800" dirty="0"/>
              <a:t>г/ Играе по-често със своите връстници навън;</a:t>
            </a:r>
          </a:p>
          <a:p>
            <a:r>
              <a:rPr lang="ru-RU" sz="2800" dirty="0"/>
              <a:t>д/ Общува повече с близки и приятели;</a:t>
            </a:r>
          </a:p>
          <a:p>
            <a:r>
              <a:rPr lang="ru-RU" sz="2800" dirty="0"/>
              <a:t>е/ Грижи се по-отговорно за своя домашен любимец;</a:t>
            </a:r>
          </a:p>
          <a:p>
            <a:r>
              <a:rPr lang="ru-RU" sz="2800" dirty="0"/>
              <a:t>ж/ Друго, моля избройте:</a:t>
            </a:r>
          </a:p>
          <a:p>
            <a:r>
              <a:rPr lang="ru-RU" sz="2800" dirty="0"/>
              <a:t>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E166378-DAA8-4991-BC12-36470DD40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99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5240" y="2295198"/>
            <a:ext cx="16116301" cy="6730543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810612"/>
            <a:ext cx="1437420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err="1">
                <a:solidFill>
                  <a:srgbClr val="000000"/>
                </a:solidFill>
              </a:rPr>
              <a:t>Има</a:t>
            </a:r>
            <a:r>
              <a:rPr lang="ru-RU" sz="2800" b="1" dirty="0">
                <a:solidFill>
                  <a:srgbClr val="000000"/>
                </a:solidFill>
              </a:rPr>
              <a:t> ли </a:t>
            </a:r>
            <a:r>
              <a:rPr lang="ru-RU" sz="2800" b="1" dirty="0" err="1">
                <a:solidFill>
                  <a:srgbClr val="000000"/>
                </a:solidFill>
              </a:rPr>
              <a:t>нещо</a:t>
            </a:r>
            <a:r>
              <a:rPr lang="ru-RU" sz="2800" b="1" dirty="0">
                <a:solidFill>
                  <a:srgbClr val="000000"/>
                </a:solidFill>
              </a:rPr>
              <a:t>, </a:t>
            </a:r>
            <a:r>
              <a:rPr lang="ru-RU" sz="2800" b="1" dirty="0" err="1">
                <a:solidFill>
                  <a:srgbClr val="000000"/>
                </a:solidFill>
              </a:rPr>
              <a:t>което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err="1">
                <a:solidFill>
                  <a:srgbClr val="000000"/>
                </a:solidFill>
              </a:rPr>
              <a:t>бихте</a:t>
            </a:r>
            <a:r>
              <a:rPr lang="ru-RU" sz="2800" b="1" dirty="0">
                <a:solidFill>
                  <a:srgbClr val="000000"/>
                </a:solidFill>
              </a:rPr>
              <a:t> добавили или </a:t>
            </a:r>
            <a:r>
              <a:rPr lang="ru-RU" sz="2800" b="1" dirty="0" err="1">
                <a:solidFill>
                  <a:srgbClr val="000000"/>
                </a:solidFill>
              </a:rPr>
              <a:t>променили</a:t>
            </a:r>
            <a:r>
              <a:rPr lang="ru-RU" sz="2800" b="1" dirty="0">
                <a:solidFill>
                  <a:srgbClr val="000000"/>
                </a:solidFill>
              </a:rPr>
              <a:t> в </a:t>
            </a:r>
            <a:r>
              <a:rPr lang="ru-RU" sz="2800" b="1" dirty="0" err="1">
                <a:solidFill>
                  <a:srgbClr val="000000"/>
                </a:solidFill>
              </a:rPr>
              <a:t>програмата</a:t>
            </a:r>
            <a:r>
              <a:rPr lang="ru-RU" sz="2800" b="1" dirty="0">
                <a:solidFill>
                  <a:srgbClr val="000000"/>
                </a:solidFill>
              </a:rPr>
              <a:t> „Нестле за </a:t>
            </a:r>
            <a:r>
              <a:rPr lang="ru-RU" sz="2800" b="1" dirty="0" err="1">
                <a:solidFill>
                  <a:srgbClr val="000000"/>
                </a:solidFill>
              </a:rPr>
              <a:t>по-здрави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err="1">
                <a:solidFill>
                  <a:srgbClr val="000000"/>
                </a:solidFill>
              </a:rPr>
              <a:t>деца</a:t>
            </a:r>
            <a:r>
              <a:rPr lang="ru-RU" sz="2800" b="1" dirty="0">
                <a:solidFill>
                  <a:srgbClr val="000000"/>
                </a:solidFill>
              </a:rPr>
              <a:t>“? (50 </a:t>
            </a:r>
            <a:r>
              <a:rPr lang="ru-RU" sz="2800" b="1" dirty="0" err="1">
                <a:solidFill>
                  <a:srgbClr val="000000"/>
                </a:solidFill>
              </a:rPr>
              <a:t>думи</a:t>
            </a:r>
            <a:r>
              <a:rPr lang="ru-RU" sz="2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653203" y="3628697"/>
            <a:ext cx="9296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934F9D7-B248-4EC0-93A3-CB74DFF94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7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7790422" y="2034212"/>
            <a:ext cx="9468878" cy="7106649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64921"/>
            <a:ext cx="7790422" cy="51936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6132" y="524710"/>
            <a:ext cx="5412668" cy="673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62"/>
              </a:lnSpc>
            </a:pPr>
            <a:r>
              <a:rPr lang="bg-BG" sz="3973" dirty="0">
                <a:solidFill>
                  <a:srgbClr val="000000"/>
                </a:solidFill>
              </a:rPr>
              <a:t>Обща информация</a:t>
            </a:r>
            <a:endParaRPr lang="en-US" sz="3973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382000" y="2664921"/>
            <a:ext cx="9061330" cy="5952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От …………………………………………………………...........………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/име на директора/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Директор на …………………………………………………………...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/име на училището или детската градина/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Адрес: ………………………………………………………………………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/адрес на училището или детската градина/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Брой участващи деца:...................................................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491416" y="13918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4486C6C0-233E-4783-9850-6BC4CE460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5FB91F57-30DE-4844-83EC-F3D9F3514D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7900"/>
            <a:ext cx="14811582" cy="5791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0600" y="3695700"/>
            <a:ext cx="1249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/>
              <a:t>С настоящото представям как са протекли уроците от Програмата „Нестле за По-здрави деца“ и предоставям идея, с която бих продължил Програмата в своето училище.</a:t>
            </a:r>
            <a:endParaRPr lang="bg-BG" sz="40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3FAA361-D346-4C13-8369-65CCE767F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bg-BG" sz="2800" b="1" dirty="0">
                <a:solidFill>
                  <a:srgbClr val="000000"/>
                </a:solidFill>
                <a:latin typeface="+mj-lt"/>
              </a:rPr>
              <a:t>Модул 1: </a:t>
            </a:r>
            <a:r>
              <a:rPr lang="ru-RU" sz="2800" b="1" dirty="0">
                <a:solidFill>
                  <a:srgbClr val="000000"/>
                </a:solidFill>
                <a:latin typeface="+mj-lt"/>
              </a:rPr>
              <a:t>„Хапвай питателна и разнообразна храна“</a:t>
            </a:r>
            <a:r>
              <a:rPr lang="bg-BG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3" name="Rectangle 12"/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D747827-5E40-4FA5-B26C-2482ED2A9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3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2: „</a:t>
            </a:r>
            <a:r>
              <a:rPr lang="ru-RU" sz="2800" b="1" dirty="0" err="1">
                <a:solidFill>
                  <a:srgbClr val="000000"/>
                </a:solidFill>
              </a:rPr>
              <a:t>Контролирай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err="1">
                <a:solidFill>
                  <a:srgbClr val="000000"/>
                </a:solidFill>
              </a:rPr>
              <a:t>порциите</a:t>
            </a:r>
            <a:r>
              <a:rPr lang="ru-RU" sz="2800" b="1" dirty="0">
                <a:solidFill>
                  <a:srgbClr val="000000"/>
                </a:solidFill>
              </a:rPr>
              <a:t> си“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BE239ED6-942F-49EC-B0F7-B147BB50C1F9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B80499EF-F180-42B3-9904-4FF2B8037C43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4CE1D1-3FDC-4EB5-AF4E-E966818EE7BA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grpSp>
        <p:nvGrpSpPr>
          <p:cNvPr id="29" name="Group 3">
            <a:extLst>
              <a:ext uri="{FF2B5EF4-FFF2-40B4-BE49-F238E27FC236}">
                <a16:creationId xmlns:a16="http://schemas.microsoft.com/office/drawing/2014/main" id="{A050B72B-8E44-4EC4-99A0-471F85C72473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ADCA0DC1-6158-4B6B-8765-8C62DF80A3E7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F5D6227-EE48-4DF0-B4F8-8A011913FDDE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A550083F-0F84-4D20-B443-D21292C02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4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3: „Избери </a:t>
            </a:r>
            <a:r>
              <a:rPr lang="ru-RU" sz="2800" b="1" dirty="0" err="1">
                <a:solidFill>
                  <a:srgbClr val="000000"/>
                </a:solidFill>
              </a:rPr>
              <a:t>водата</a:t>
            </a:r>
            <a:r>
              <a:rPr lang="ru-RU" sz="2800" b="1" dirty="0">
                <a:solidFill>
                  <a:srgbClr val="000000"/>
                </a:solidFill>
              </a:rPr>
              <a:t>“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B1E9967E-3646-4795-94E3-F907301C88D6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09332D50-ABF5-4F2D-9276-79776E02E2E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211D136-AAF0-403E-BFD1-6BD5A0562A59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0068D8ED-BF86-4DAB-9F8C-C71653DBCAAF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76363A14-F415-4887-ADF7-65DDF488E5B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C0F9F49-F911-465E-AE5A-BB57A4DD9D3D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21D734DF-8AC0-43BB-89E4-AB6336D99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20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4: „Играй активно“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45BC1978-114F-4B24-9609-ED371A3741E4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8BAEDFFC-5232-45D1-ADD6-69ADC43634D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6EEA82-9633-4AE5-A5D2-5A899DD9CE26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7B8894D-7F7B-4763-B387-92EC5D4B36E1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3156D8E7-1EBB-43D1-928D-D3E251E4699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DA59DF1-AD6D-414F-AECF-73F16ED19C23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446DEF33-C7B8-4EC1-BA10-6C146C038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8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5: „</a:t>
            </a:r>
            <a:r>
              <a:rPr lang="ru-RU" sz="2800" b="1" dirty="0" err="1">
                <a:solidFill>
                  <a:srgbClr val="000000"/>
                </a:solidFill>
              </a:rPr>
              <a:t>Наслаждавай</a:t>
            </a:r>
            <a:r>
              <a:rPr lang="ru-RU" sz="2800" b="1" dirty="0">
                <a:solidFill>
                  <a:srgbClr val="000000"/>
                </a:solidFill>
              </a:rPr>
              <a:t> се на </a:t>
            </a:r>
            <a:r>
              <a:rPr lang="ru-RU" sz="2800" b="1" dirty="0" err="1">
                <a:solidFill>
                  <a:srgbClr val="000000"/>
                </a:solidFill>
              </a:rPr>
              <a:t>храната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err="1">
                <a:solidFill>
                  <a:srgbClr val="000000"/>
                </a:solidFill>
              </a:rPr>
              <a:t>със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err="1">
                <a:solidFill>
                  <a:srgbClr val="000000"/>
                </a:solidFill>
              </a:rPr>
              <a:t>семейството</a:t>
            </a:r>
            <a:r>
              <a:rPr lang="ru-RU" sz="2800" b="1" dirty="0">
                <a:solidFill>
                  <a:srgbClr val="000000"/>
                </a:solidFill>
              </a:rPr>
              <a:t> си“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587951FC-484B-4BEC-BEF0-D19560C9525C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6A8FB65E-F3B4-401A-9F37-CD5ABB4651CA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FBBA4E1-40B8-4ED2-8537-23BDBF829AD8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2856FD0D-27FF-4F0C-8E46-90222F172E4D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0D7FB110-AC9B-4C41-A892-9632EA22FDB2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682975F-62F3-4419-8295-07346620B7F9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C401AA00-1DEE-4A6D-B9CF-5D945F949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9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6: „Играй активно </a:t>
            </a:r>
            <a:r>
              <a:rPr lang="ru-RU" sz="2800" b="1" dirty="0" err="1">
                <a:solidFill>
                  <a:srgbClr val="000000"/>
                </a:solidFill>
              </a:rPr>
              <a:t>със</a:t>
            </a:r>
            <a:r>
              <a:rPr lang="ru-RU" sz="2800" b="1" dirty="0">
                <a:solidFill>
                  <a:srgbClr val="000000"/>
                </a:solidFill>
              </a:rPr>
              <a:t> своя </a:t>
            </a:r>
            <a:r>
              <a:rPr lang="ru-RU" sz="2800" b="1" dirty="0" err="1">
                <a:solidFill>
                  <a:srgbClr val="000000"/>
                </a:solidFill>
              </a:rPr>
              <a:t>домашен</a:t>
            </a:r>
            <a:r>
              <a:rPr lang="ru-RU" sz="2800" b="1" dirty="0">
                <a:solidFill>
                  <a:srgbClr val="000000"/>
                </a:solidFill>
              </a:rPr>
              <a:t> любимец</a:t>
            </a:r>
            <a:r>
              <a:rPr lang="en-US" sz="2800" b="1" dirty="0">
                <a:solidFill>
                  <a:srgbClr val="000000"/>
                </a:solidFill>
              </a:rPr>
              <a:t>”</a:t>
            </a:r>
            <a:endParaRPr lang="ru-RU" sz="2800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6BE6E177-3637-4738-ABD8-B5A98B0F41C7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8F948C-19FA-4956-8591-09B6D27E37C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3076507-3525-4E37-85EB-7B3EE939B6FB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38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stlé 16:9">
  <a:themeElements>
    <a:clrScheme name="Nestle 2020">
      <a:dk1>
        <a:srgbClr val="000000"/>
      </a:dk1>
      <a:lt1>
        <a:srgbClr val="FFFFFF"/>
      </a:lt1>
      <a:dk2>
        <a:srgbClr val="63513D"/>
      </a:dk2>
      <a:lt2>
        <a:srgbClr val="EFEDEB"/>
      </a:lt2>
      <a:accent1>
        <a:srgbClr val="1C9CC8"/>
      </a:accent1>
      <a:accent2>
        <a:srgbClr val="C6007E"/>
      </a:accent2>
      <a:accent3>
        <a:srgbClr val="AC4FC6"/>
      </a:accent3>
      <a:accent4>
        <a:srgbClr val="64A70B"/>
      </a:accent4>
      <a:accent5>
        <a:srgbClr val="FFC600"/>
      </a:accent5>
      <a:accent6>
        <a:srgbClr val="FB6035"/>
      </a:accent6>
      <a:hlink>
        <a:srgbClr val="1C9CC8"/>
      </a:hlink>
      <a:folHlink>
        <a:srgbClr val="6EA70B"/>
      </a:folHlink>
    </a:clrScheme>
    <a:fontScheme name="Nestle">
      <a:majorFont>
        <a:latin typeface="Nestle_Text Book"/>
        <a:ea typeface=""/>
        <a:cs typeface=""/>
      </a:majorFont>
      <a:minorFont>
        <a:latin typeface="Nestle_Tex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Pantone 291C">
      <a:srgbClr val="9BCBEB"/>
    </a:custClr>
    <a:custClr name="Pantone 324 C">
      <a:srgbClr val="9CDBD9"/>
    </a:custClr>
    <a:custClr name="Pantone 367 C">
      <a:srgbClr val="A4D65E"/>
    </a:custClr>
    <a:custClr name="Pantone 106 C">
      <a:srgbClr val="FFEF5F"/>
    </a:custClr>
    <a:custClr name="Pantone 151 C">
      <a:srgbClr val="FF9A36"/>
    </a:custClr>
    <a:custClr name="Pantone 178 C">
      <a:srgbClr val="FF585D"/>
    </a:custClr>
    <a:custClr name="Pantone 224 C">
      <a:srgbClr val="EB6FBD"/>
    </a:custClr>
    <a:custClr name="Pantone 2572 C">
      <a:srgbClr val="C98BDB"/>
    </a:custClr>
    <a:custClr name="Color has no name">
      <a:srgbClr val="FFFFFF"/>
    </a:custClr>
    <a:custClr name="Color has no name">
      <a:srgbClr val="FFFFFF"/>
    </a:custClr>
    <a:custClr name="Pantone 299 C">
      <a:srgbClr val="1C9CC8"/>
    </a:custClr>
    <a:custClr name="Pantone 326 C">
      <a:srgbClr val="00B2A9"/>
    </a:custClr>
    <a:custClr name="Pantone 369 C">
      <a:srgbClr val="64A70B"/>
    </a:custClr>
    <a:custClr name="Pantone 7548 C">
      <a:srgbClr val="FFC600"/>
    </a:custClr>
    <a:custClr name="Pantone 1655 C">
      <a:srgbClr val="FB6035"/>
    </a:custClr>
    <a:custClr name="Pantone 206 C">
      <a:srgbClr val="CE0037"/>
    </a:custClr>
    <a:custClr name="Pantone 233 C">
      <a:srgbClr val="C6007E"/>
    </a:custClr>
    <a:custClr name="Pantone 2582 C">
      <a:srgbClr val="AC4FC6"/>
    </a:custClr>
    <a:custClr name="Color has no name">
      <a:srgbClr val="FFFFFF"/>
    </a:custClr>
    <a:custClr name="Color has no name">
      <a:srgbClr val="FFFFFF"/>
    </a:custClr>
    <a:custClr name="Pantone 641 C">
      <a:srgbClr val="0067A0"/>
    </a:custClr>
    <a:custClr name=" Pantone 7474 C">
      <a:srgbClr val="007681"/>
    </a:custClr>
    <a:custClr name="Pantone 349 C">
      <a:srgbClr val="046A38"/>
    </a:custClr>
    <a:custClr name="Pantone 130 C">
      <a:srgbClr val="F2A900"/>
    </a:custClr>
    <a:custClr name="Pantone 7597 C">
      <a:srgbClr val="D14124"/>
    </a:custClr>
    <a:custClr name="Pantone 207C">
      <a:srgbClr val="A50034"/>
    </a:custClr>
    <a:custClr name="Pantone 228 C">
      <a:srgbClr val="890C58"/>
    </a:custClr>
    <a:custClr name="Pantone 259 C">
      <a:srgbClr val="6D2077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Nestle External.potx" id="{6539623A-19B6-4E35-BA0D-AC9C71935689}" vid="{E05207DA-ED2B-42A8-9BD0-A386F87620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82D2E09813A4F93C1A0479413C8BA" ma:contentTypeVersion="9" ma:contentTypeDescription="Create a new document." ma:contentTypeScope="" ma:versionID="b3b8f3c90f66852e3f94360d0310e427">
  <xsd:schema xmlns:xsd="http://www.w3.org/2001/XMLSchema" xmlns:xs="http://www.w3.org/2001/XMLSchema" xmlns:p="http://schemas.microsoft.com/office/2006/metadata/properties" xmlns:ns2="ed683b28-4ee0-4d4a-a86f-510287d05166" xmlns:ns3="ad1b3a96-f0c6-41cd-928c-229627538f80" targetNamespace="http://schemas.microsoft.com/office/2006/metadata/properties" ma:root="true" ma:fieldsID="6132dc53cc2ff4506f1a21ba531a6f18" ns2:_="" ns3:_="">
    <xsd:import namespace="ed683b28-4ee0-4d4a-a86f-510287d05166"/>
    <xsd:import namespace="ad1b3a96-f0c6-41cd-928c-229627538f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83b28-4ee0-4d4a-a86f-510287d051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b3a96-f0c6-41cd-928c-229627538f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3EA617-0145-4F41-BDBD-3A9C93E10F12}"/>
</file>

<file path=customXml/itemProps2.xml><?xml version="1.0" encoding="utf-8"?>
<ds:datastoreItem xmlns:ds="http://schemas.openxmlformats.org/officeDocument/2006/customXml" ds:itemID="{E0A0A1EC-FC93-4D5F-A555-6AF1B00868DD}"/>
</file>

<file path=customXml/itemProps3.xml><?xml version="1.0" encoding="utf-8"?>
<ds:datastoreItem xmlns:ds="http://schemas.openxmlformats.org/officeDocument/2006/customXml" ds:itemID="{C634AA60-FB33-4EEE-8BEC-BB0BF687A8CF}"/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599</Words>
  <Application>Microsoft Office PowerPoint</Application>
  <PresentationFormat>Custom</PresentationFormat>
  <Paragraphs>126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Nestle Text TF Light</vt:lpstr>
      <vt:lpstr>Nestle_ScriptEUR</vt:lpstr>
      <vt:lpstr>Nestle_Brush</vt:lpstr>
      <vt:lpstr>Arial</vt:lpstr>
      <vt:lpstr>Nestle_ScriptCYR</vt:lpstr>
      <vt:lpstr>Calibri</vt:lpstr>
      <vt:lpstr>Nestle_ScriptVIT</vt:lpstr>
      <vt:lpstr>Open Sans</vt:lpstr>
      <vt:lpstr>Nestle_ScriptARA</vt:lpstr>
      <vt:lpstr>Nestle_ScriptGRK</vt:lpstr>
      <vt:lpstr>Nestle_BrushAR</vt:lpstr>
      <vt:lpstr>Nestle_Text Book</vt:lpstr>
      <vt:lpstr>Office Theme</vt:lpstr>
      <vt:lpstr>1_Nestlé 16:9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heading</dc:title>
  <dc:creator>pc</dc:creator>
  <cp:lastModifiedBy>Eliza Kovacheva</cp:lastModifiedBy>
  <cp:revision>261</cp:revision>
  <dcterms:created xsi:type="dcterms:W3CDTF">2006-08-16T00:00:00Z</dcterms:created>
  <dcterms:modified xsi:type="dcterms:W3CDTF">2021-02-23T10:58:34Z</dcterms:modified>
  <dc:identifier>DAEHMoif1lE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0x01010012282D2E09813A4F93C1A0479413C8BA</vt:lpwstr>
  </property>
</Properties>
</file>