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63" r:id="rId7"/>
    <p:sldId id="266" r:id="rId8"/>
    <p:sldId id="271" r:id="rId9"/>
    <p:sldId id="298" r:id="rId10"/>
    <p:sldId id="299" r:id="rId11"/>
    <p:sldId id="300" r:id="rId12"/>
    <p:sldId id="301" r:id="rId13"/>
    <p:sldId id="302" r:id="rId14"/>
    <p:sldId id="305" r:id="rId15"/>
    <p:sldId id="307" r:id="rId16"/>
    <p:sldId id="285" r:id="rId17"/>
    <p:sldId id="286" r:id="rId18"/>
    <p:sldId id="288" r:id="rId19"/>
    <p:sldId id="306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201" autoAdjust="0"/>
  </p:normalViewPr>
  <p:slideViewPr>
    <p:cSldViewPr>
      <p:cViewPr varScale="1">
        <p:scale>
          <a:sx n="39" d="100"/>
          <a:sy n="39" d="100"/>
        </p:scale>
        <p:origin x="8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25.2.2022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0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111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386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93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66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r>
              <a:rPr lang="en-GB" sz="6600" b="0" i="0" noProof="0" dirty="0">
                <a:solidFill>
                  <a:schemeClr val="bg1"/>
                </a:solidFill>
              </a:rPr>
              <a:t/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r>
              <a:rPr lang="en-GB" sz="4200" b="0" noProof="0" dirty="0">
                <a:solidFill>
                  <a:schemeClr val="bg1"/>
                </a:solidFill>
              </a:rPr>
              <a:t/>
            </a:r>
            <a:br>
              <a:rPr lang="en-GB" sz="4200" b="0" noProof="0" dirty="0">
                <a:solidFill>
                  <a:schemeClr val="bg1"/>
                </a:solidFill>
              </a:rPr>
            </a:br>
            <a:r>
              <a:rPr lang="en-GB" sz="4200" b="0" noProof="0" dirty="0">
                <a:solidFill>
                  <a:schemeClr val="bg1"/>
                </a:solidFill>
              </a:rPr>
              <a:t/>
            </a: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r>
              <a:rPr lang="en-GB" sz="2700" b="0" noProof="0" dirty="0">
                <a:solidFill>
                  <a:schemeClr val="bg1"/>
                </a:solidFill>
              </a:rPr>
              <a:t/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25 February, 2022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ags" Target="../tags/tag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25 February, 2022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2020/2021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Модул </a:t>
            </a:r>
            <a:r>
              <a:rPr lang="ru-RU" sz="2800" b="1" dirty="0" smtClean="0">
                <a:solidFill>
                  <a:srgbClr val="000000"/>
                </a:solidFill>
              </a:rPr>
              <a:t>7: „Устойчивост</a:t>
            </a:r>
            <a:r>
              <a:rPr lang="en-US" sz="2800" b="1" dirty="0" smtClean="0">
                <a:solidFill>
                  <a:srgbClr val="000000"/>
                </a:solidFill>
              </a:rPr>
              <a:t>”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Кобминация от модули</a:t>
            </a:r>
            <a:r>
              <a:rPr lang="ru-RU" sz="2800" b="1" dirty="0" smtClean="0">
                <a:solidFill>
                  <a:srgbClr val="000000"/>
                </a:solidFill>
              </a:rPr>
              <a:t>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bg-BG" b="1" dirty="0" smtClean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  <a:endParaRPr lang="ru-RU" sz="2800" dirty="0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своето училище и за какво бихте използвали наградата? (в рамките на 100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</a:t>
            </a:r>
            <a:endParaRPr lang="bg-BG" sz="4000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20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674860" y="2397859"/>
            <a:ext cx="6781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Грижи се по-отговорно за своя домашен любимец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ж/ Проявява интерес и грижа към опазване на околната среда и разделно събиране на отпадъците</a:t>
            </a:r>
            <a:endParaRPr lang="ru-RU" sz="2800" dirty="0"/>
          </a:p>
          <a:p>
            <a:r>
              <a:rPr lang="ru-RU" sz="2800" dirty="0" smtClean="0"/>
              <a:t>з/ </a:t>
            </a:r>
            <a:r>
              <a:rPr lang="ru-RU" sz="2800" dirty="0"/>
              <a:t>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Какво ви харесва в програмата в </a:t>
            </a:r>
            <a:r>
              <a:rPr lang="ru-RU" sz="2800" b="1" dirty="0">
                <a:solidFill>
                  <a:srgbClr val="000000"/>
                </a:solidFill>
              </a:rPr>
              <a:t>програмата „Нестле за по-здрави деца</a:t>
            </a:r>
            <a:r>
              <a:rPr lang="ru-RU" sz="2800" b="1" dirty="0" smtClean="0">
                <a:solidFill>
                  <a:srgbClr val="000000"/>
                </a:solidFill>
              </a:rPr>
              <a:t>“? Какво бихте добавили или променили (до 150 </a:t>
            </a:r>
            <a:r>
              <a:rPr lang="ru-RU" sz="2800" b="1" dirty="0">
                <a:solidFill>
                  <a:srgbClr val="000000"/>
                </a:solidFill>
              </a:rPr>
              <a:t>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 smtClean="0"/>
              <a:t>Харесвам</a:t>
            </a:r>
            <a:r>
              <a:rPr lang="bg-BG" sz="4000" b="1" dirty="0" smtClean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 smtClean="0"/>
              <a:t>Бих променил/а: </a:t>
            </a:r>
            <a:r>
              <a:rPr lang="bg-BG" sz="4000" b="1" dirty="0" smtClean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 smtClean="0"/>
              <a:t>Бих добавил/а</a:t>
            </a:r>
            <a:r>
              <a:rPr lang="bg-BG" sz="4000" b="1" dirty="0" smtClean="0"/>
              <a:t>:</a:t>
            </a:r>
          </a:p>
          <a:p>
            <a:r>
              <a:rPr lang="bg-BG" sz="4000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 smtClean="0"/>
              <a:t>……………………………………………………………………………………………………………………</a:t>
            </a:r>
            <a:endParaRPr lang="bg-BG" sz="4000" b="1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</a:t>
            </a:r>
            <a:r>
              <a:rPr lang="ru-RU" sz="2400" dirty="0" smtClean="0">
                <a:solidFill>
                  <a:srgbClr val="000000"/>
                </a:solidFill>
              </a:rPr>
              <a:t>училището/</a:t>
            </a: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/адрес на </a:t>
            </a:r>
            <a:r>
              <a:rPr lang="ru-RU" sz="2400" dirty="0" smtClean="0">
                <a:solidFill>
                  <a:srgbClr val="000000"/>
                </a:solidFill>
              </a:rPr>
              <a:t>училището/</a:t>
            </a: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своето училище.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„Хапвай питателна и разнообразна храна“</a:t>
            </a:r>
            <a:r>
              <a:rPr lang="bg-BG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„</a:t>
            </a:r>
            <a:r>
              <a:rPr lang="ru-RU" sz="2800" b="1" dirty="0" err="1">
                <a:solidFill>
                  <a:srgbClr val="000000"/>
                </a:solidFill>
              </a:rPr>
              <a:t>Контролирай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порциите</a:t>
            </a:r>
            <a:r>
              <a:rPr lang="ru-RU" sz="2800" b="1" dirty="0">
                <a:solidFill>
                  <a:srgbClr val="000000"/>
                </a:solidFill>
              </a:rPr>
              <a:t> си“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E239ED6-942F-49EC-B0F7-B147BB50C1F9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B80499EF-F180-42B3-9904-4FF2B8037C43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4CE1D1-3FDC-4EB5-AF4E-E966818EE7BA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A050B72B-8E44-4EC4-99A0-471F85C72473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ADCA0DC1-6158-4B6B-8765-8C62DF80A3E7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F5D6227-EE48-4DF0-B4F8-8A011913FDDE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A550083F-0F84-4D20-B443-D21292C02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„Избери </a:t>
            </a:r>
            <a:r>
              <a:rPr lang="ru-RU" sz="2800" b="1" dirty="0" err="1">
                <a:solidFill>
                  <a:srgbClr val="000000"/>
                </a:solidFill>
              </a:rPr>
              <a:t>водата</a:t>
            </a:r>
            <a:r>
              <a:rPr lang="ru-RU" sz="2800" b="1" dirty="0">
                <a:solidFill>
                  <a:srgbClr val="000000"/>
                </a:solidFill>
              </a:rPr>
              <a:t>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„Играй активно“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5: „</a:t>
            </a:r>
            <a:r>
              <a:rPr lang="ru-RU" sz="2800" b="1" dirty="0" err="1">
                <a:solidFill>
                  <a:srgbClr val="000000"/>
                </a:solidFill>
              </a:rPr>
              <a:t>Наслаждавай</a:t>
            </a:r>
            <a:r>
              <a:rPr lang="ru-RU" sz="2800" b="1" dirty="0">
                <a:solidFill>
                  <a:srgbClr val="000000"/>
                </a:solidFill>
              </a:rPr>
              <a:t> се на </a:t>
            </a:r>
            <a:r>
              <a:rPr lang="ru-RU" sz="2800" b="1" dirty="0" err="1">
                <a:solidFill>
                  <a:srgbClr val="000000"/>
                </a:solidFill>
              </a:rPr>
              <a:t>храната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със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семейството</a:t>
            </a:r>
            <a:r>
              <a:rPr lang="ru-RU" sz="2800" b="1" dirty="0">
                <a:solidFill>
                  <a:srgbClr val="000000"/>
                </a:solidFill>
              </a:rPr>
              <a:t> си“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587951FC-484B-4BEC-BEF0-D19560C9525C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6A8FB65E-F3B4-401A-9F37-CD5ABB4651CA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FBBA4E1-40B8-4ED2-8537-23BDBF829AD8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2856FD0D-27FF-4F0C-8E46-90222F172E4D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0D7FB110-AC9B-4C41-A892-9632EA22FDB2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2975F-62F3-4419-8295-07346620B7F9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01AA00-1DEE-4A6D-B9CF-5D945F94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6: „Играй активно </a:t>
            </a:r>
            <a:r>
              <a:rPr lang="ru-RU" sz="2800" b="1" dirty="0" err="1">
                <a:solidFill>
                  <a:srgbClr val="000000"/>
                </a:solidFill>
              </a:rPr>
              <a:t>със</a:t>
            </a:r>
            <a:r>
              <a:rPr lang="ru-RU" sz="2800" b="1" dirty="0">
                <a:solidFill>
                  <a:srgbClr val="000000"/>
                </a:solidFill>
              </a:rPr>
              <a:t> своя </a:t>
            </a:r>
            <a:r>
              <a:rPr lang="ru-RU" sz="2800" b="1" dirty="0" err="1">
                <a:solidFill>
                  <a:srgbClr val="000000"/>
                </a:solidFill>
              </a:rPr>
              <a:t>домашен</a:t>
            </a:r>
            <a:r>
              <a:rPr lang="ru-RU" sz="2800" b="1" dirty="0">
                <a:solidFill>
                  <a:srgbClr val="000000"/>
                </a:solidFill>
              </a:rPr>
              <a:t> любимец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8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82D2E09813A4F93C1A0479413C8BA" ma:contentTypeVersion="9" ma:contentTypeDescription="Create a new document." ma:contentTypeScope="" ma:versionID="b3b8f3c90f66852e3f94360d0310e427">
  <xsd:schema xmlns:xsd="http://www.w3.org/2001/XMLSchema" xmlns:xs="http://www.w3.org/2001/XMLSchema" xmlns:p="http://schemas.microsoft.com/office/2006/metadata/properties" xmlns:ns2="ed683b28-4ee0-4d4a-a86f-510287d05166" xmlns:ns3="ad1b3a96-f0c6-41cd-928c-229627538f80" targetNamespace="http://schemas.microsoft.com/office/2006/metadata/properties" ma:root="true" ma:fieldsID="6132dc53cc2ff4506f1a21ba531a6f18" ns2:_="" ns3:_="">
    <xsd:import namespace="ed683b28-4ee0-4d4a-a86f-510287d05166"/>
    <xsd:import namespace="ad1b3a96-f0c6-41cd-928c-229627538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83b28-4ee0-4d4a-a86f-510287d05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b3a96-f0c6-41cd-928c-229627538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0A1EC-FC93-4D5F-A555-6AF1B00868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34AA60-FB33-4EEE-8BEC-BB0BF687A8C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d683b28-4ee0-4d4a-a86f-510287d05166"/>
    <ds:schemaRef ds:uri="http://purl.org/dc/terms/"/>
    <ds:schemaRef ds:uri="http://schemas.microsoft.com/office/2006/documentManagement/types"/>
    <ds:schemaRef ds:uri="ad1b3a96-f0c6-41cd-928c-229627538f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3EA617-0145-4F41-BDBD-3A9C93E10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83b28-4ee0-4d4a-a86f-510287d05166"/>
    <ds:schemaRef ds:uri="ad1b3a96-f0c6-41cd-928c-229627538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655</Words>
  <Application>Microsoft Office PowerPoint</Application>
  <PresentationFormat>Custom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Calibri</vt:lpstr>
      <vt:lpstr>Nestle_ScriptEUR</vt:lpstr>
      <vt:lpstr>Nestle Text TF Light</vt:lpstr>
      <vt:lpstr>Nestle_Brush</vt:lpstr>
      <vt:lpstr>Nestle_ScriptCYR</vt:lpstr>
      <vt:lpstr>Nestle_ScriptVIT</vt:lpstr>
      <vt:lpstr>Open Sans</vt:lpstr>
      <vt:lpstr>Nestle_ScriptARA</vt:lpstr>
      <vt:lpstr>Nestle_ScriptGRK</vt:lpstr>
      <vt:lpstr>Nestle_BrushAR</vt:lpstr>
      <vt:lpstr>Arial</vt:lpstr>
      <vt:lpstr>Nestle_Text Book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User</cp:lastModifiedBy>
  <cp:revision>263</cp:revision>
  <dcterms:created xsi:type="dcterms:W3CDTF">2006-08-16T00:00:00Z</dcterms:created>
  <dcterms:modified xsi:type="dcterms:W3CDTF">2022-02-25T10:07:37Z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0x01010012282D2E09813A4F93C1A0479413C8BA</vt:lpwstr>
  </property>
</Properties>
</file>